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9" r:id="rId4"/>
  </p:sldMasterIdLst>
  <p:notesMasterIdLst>
    <p:notesMasterId r:id="rId28"/>
  </p:notesMasterIdLst>
  <p:sldIdLst>
    <p:sldId id="299" r:id="rId5"/>
    <p:sldId id="300" r:id="rId6"/>
    <p:sldId id="408" r:id="rId7"/>
    <p:sldId id="430" r:id="rId8"/>
    <p:sldId id="422" r:id="rId9"/>
    <p:sldId id="423" r:id="rId10"/>
    <p:sldId id="426" r:id="rId11"/>
    <p:sldId id="428" r:id="rId12"/>
    <p:sldId id="427" r:id="rId13"/>
    <p:sldId id="429" r:id="rId14"/>
    <p:sldId id="431" r:id="rId15"/>
    <p:sldId id="432" r:id="rId16"/>
    <p:sldId id="433" r:id="rId17"/>
    <p:sldId id="439" r:id="rId18"/>
    <p:sldId id="434" r:id="rId19"/>
    <p:sldId id="435" r:id="rId20"/>
    <p:sldId id="436" r:id="rId21"/>
    <p:sldId id="441" r:id="rId22"/>
    <p:sldId id="440" r:id="rId23"/>
    <p:sldId id="438" r:id="rId24"/>
    <p:sldId id="437" r:id="rId25"/>
    <p:sldId id="319"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323FE0-A9D6-59E3-1D7B-3E39783FD7CA}" name="Kristyna Ferris" initials="KF" userId="S::kferris@p3adaptive.com::94226f18-af35-4770-afa7-870236380a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9F"/>
    <a:srgbClr val="D940FF"/>
    <a:srgbClr val="FF9900"/>
    <a:srgbClr val="C07200"/>
    <a:srgbClr val="0D3B88"/>
    <a:srgbClr val="00604E"/>
    <a:srgbClr val="F0B3FF"/>
    <a:srgbClr val="B1CBF8"/>
    <a:srgbClr val="C1FFE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F857BB-821D-441E-8EA9-2F3270E59A12}" v="606" dt="2025-09-08T21:55:42.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23" autoAdjust="0"/>
    <p:restoredTop sz="77678" autoAdjust="0"/>
  </p:normalViewPr>
  <p:slideViewPr>
    <p:cSldViewPr snapToGrid="0">
      <p:cViewPr varScale="1">
        <p:scale>
          <a:sx n="75" d="100"/>
          <a:sy n="75" d="100"/>
        </p:scale>
        <p:origin x="1090" y="22"/>
      </p:cViewPr>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na Ferris" userId="94226f18-af35-4770-afa7-870236380a31" providerId="ADAL" clId="{F1C8709B-6B0C-4395-BE75-8C79B56506C5}"/>
    <pc:docChg chg="undo custSel addSld delSld modSld sldOrd modMainMaster addSection delSection modSection">
      <pc:chgData name="Kristyna Ferris" userId="94226f18-af35-4770-afa7-870236380a31" providerId="ADAL" clId="{F1C8709B-6B0C-4395-BE75-8C79B56506C5}" dt="2025-02-26T20:31:26.016" v="19007" actId="20577"/>
      <pc:docMkLst>
        <pc:docMk/>
      </pc:docMkLst>
      <pc:sldChg chg="modSp mod modTransition">
        <pc:chgData name="Kristyna Ferris" userId="94226f18-af35-4770-afa7-870236380a31" providerId="ADAL" clId="{F1C8709B-6B0C-4395-BE75-8C79B56506C5}" dt="2025-02-26T17:02:02.350" v="17921"/>
        <pc:sldMkLst>
          <pc:docMk/>
          <pc:sldMk cId="1529640401" sldId="256"/>
        </pc:sldMkLst>
      </pc:sldChg>
      <pc:sldChg chg="del">
        <pc:chgData name="Kristyna Ferris" userId="94226f18-af35-4770-afa7-870236380a31" providerId="ADAL" clId="{F1C8709B-6B0C-4395-BE75-8C79B56506C5}" dt="2025-02-24T20:55:51.800" v="164" actId="2696"/>
        <pc:sldMkLst>
          <pc:docMk/>
          <pc:sldMk cId="3595471262" sldId="258"/>
        </pc:sldMkLst>
      </pc:sldChg>
      <pc:sldChg chg="del">
        <pc:chgData name="Kristyna Ferris" userId="94226f18-af35-4770-afa7-870236380a31" providerId="ADAL" clId="{F1C8709B-6B0C-4395-BE75-8C79B56506C5}" dt="2025-02-25T18:13:28.694" v="574" actId="47"/>
        <pc:sldMkLst>
          <pc:docMk/>
          <pc:sldMk cId="1615844173" sldId="259"/>
        </pc:sldMkLst>
      </pc:sldChg>
      <pc:sldChg chg="del">
        <pc:chgData name="Kristyna Ferris" userId="94226f18-af35-4770-afa7-870236380a31" providerId="ADAL" clId="{F1C8709B-6B0C-4395-BE75-8C79B56506C5}" dt="2025-02-25T18:13:28.694" v="574" actId="47"/>
        <pc:sldMkLst>
          <pc:docMk/>
          <pc:sldMk cId="3179178249" sldId="260"/>
        </pc:sldMkLst>
      </pc:sldChg>
      <pc:sldChg chg="del">
        <pc:chgData name="Kristyna Ferris" userId="94226f18-af35-4770-afa7-870236380a31" providerId="ADAL" clId="{F1C8709B-6B0C-4395-BE75-8C79B56506C5}" dt="2025-02-25T18:13:28.694" v="574" actId="47"/>
        <pc:sldMkLst>
          <pc:docMk/>
          <pc:sldMk cId="3013499791" sldId="266"/>
        </pc:sldMkLst>
      </pc:sldChg>
      <pc:sldChg chg="del">
        <pc:chgData name="Kristyna Ferris" userId="94226f18-af35-4770-afa7-870236380a31" providerId="ADAL" clId="{F1C8709B-6B0C-4395-BE75-8C79B56506C5}" dt="2025-02-25T18:13:28.694" v="574" actId="47"/>
        <pc:sldMkLst>
          <pc:docMk/>
          <pc:sldMk cId="3161054127" sldId="268"/>
        </pc:sldMkLst>
      </pc:sldChg>
      <pc:sldChg chg="del">
        <pc:chgData name="Kristyna Ferris" userId="94226f18-af35-4770-afa7-870236380a31" providerId="ADAL" clId="{F1C8709B-6B0C-4395-BE75-8C79B56506C5}" dt="2025-02-25T18:13:28.694" v="574" actId="47"/>
        <pc:sldMkLst>
          <pc:docMk/>
          <pc:sldMk cId="3546364099" sldId="275"/>
        </pc:sldMkLst>
      </pc:sldChg>
      <pc:sldChg chg="del">
        <pc:chgData name="Kristyna Ferris" userId="94226f18-af35-4770-afa7-870236380a31" providerId="ADAL" clId="{F1C8709B-6B0C-4395-BE75-8C79B56506C5}" dt="2025-02-25T18:13:28.694" v="574" actId="47"/>
        <pc:sldMkLst>
          <pc:docMk/>
          <pc:sldMk cId="4227044204" sldId="276"/>
        </pc:sldMkLst>
      </pc:sldChg>
      <pc:sldChg chg="del">
        <pc:chgData name="Kristyna Ferris" userId="94226f18-af35-4770-afa7-870236380a31" providerId="ADAL" clId="{F1C8709B-6B0C-4395-BE75-8C79B56506C5}" dt="2025-02-25T18:13:28.694" v="574" actId="47"/>
        <pc:sldMkLst>
          <pc:docMk/>
          <pc:sldMk cId="720768248" sldId="277"/>
        </pc:sldMkLst>
      </pc:sldChg>
      <pc:sldChg chg="del">
        <pc:chgData name="Kristyna Ferris" userId="94226f18-af35-4770-afa7-870236380a31" providerId="ADAL" clId="{F1C8709B-6B0C-4395-BE75-8C79B56506C5}" dt="2025-02-25T18:13:28.694" v="574" actId="47"/>
        <pc:sldMkLst>
          <pc:docMk/>
          <pc:sldMk cId="2321126637" sldId="278"/>
        </pc:sldMkLst>
      </pc:sldChg>
      <pc:sldChg chg="del">
        <pc:chgData name="Kristyna Ferris" userId="94226f18-af35-4770-afa7-870236380a31" providerId="ADAL" clId="{F1C8709B-6B0C-4395-BE75-8C79B56506C5}" dt="2025-02-25T18:13:28.694" v="574" actId="47"/>
        <pc:sldMkLst>
          <pc:docMk/>
          <pc:sldMk cId="3971901751" sldId="279"/>
        </pc:sldMkLst>
      </pc:sldChg>
      <pc:sldChg chg="del">
        <pc:chgData name="Kristyna Ferris" userId="94226f18-af35-4770-afa7-870236380a31" providerId="ADAL" clId="{F1C8709B-6B0C-4395-BE75-8C79B56506C5}" dt="2025-02-25T18:13:28.694" v="574" actId="47"/>
        <pc:sldMkLst>
          <pc:docMk/>
          <pc:sldMk cId="2197684951" sldId="280"/>
        </pc:sldMkLst>
      </pc:sldChg>
      <pc:sldChg chg="del">
        <pc:chgData name="Kristyna Ferris" userId="94226f18-af35-4770-afa7-870236380a31" providerId="ADAL" clId="{F1C8709B-6B0C-4395-BE75-8C79B56506C5}" dt="2025-02-25T18:13:28.694" v="574" actId="47"/>
        <pc:sldMkLst>
          <pc:docMk/>
          <pc:sldMk cId="2696293093" sldId="282"/>
        </pc:sldMkLst>
      </pc:sldChg>
      <pc:sldChg chg="del">
        <pc:chgData name="Kristyna Ferris" userId="94226f18-af35-4770-afa7-870236380a31" providerId="ADAL" clId="{F1C8709B-6B0C-4395-BE75-8C79B56506C5}" dt="2025-02-25T18:13:28.694" v="574" actId="47"/>
        <pc:sldMkLst>
          <pc:docMk/>
          <pc:sldMk cId="3851588763" sldId="283"/>
        </pc:sldMkLst>
      </pc:sldChg>
      <pc:sldChg chg="del">
        <pc:chgData name="Kristyna Ferris" userId="94226f18-af35-4770-afa7-870236380a31" providerId="ADAL" clId="{F1C8709B-6B0C-4395-BE75-8C79B56506C5}" dt="2025-02-25T18:13:28.694" v="574" actId="47"/>
        <pc:sldMkLst>
          <pc:docMk/>
          <pc:sldMk cId="39024121" sldId="284"/>
        </pc:sldMkLst>
      </pc:sldChg>
      <pc:sldChg chg="del">
        <pc:chgData name="Kristyna Ferris" userId="94226f18-af35-4770-afa7-870236380a31" providerId="ADAL" clId="{F1C8709B-6B0C-4395-BE75-8C79B56506C5}" dt="2025-02-25T18:13:28.694" v="574" actId="47"/>
        <pc:sldMkLst>
          <pc:docMk/>
          <pc:sldMk cId="3742960956" sldId="285"/>
        </pc:sldMkLst>
      </pc:sldChg>
      <pc:sldChg chg="del">
        <pc:chgData name="Kristyna Ferris" userId="94226f18-af35-4770-afa7-870236380a31" providerId="ADAL" clId="{F1C8709B-6B0C-4395-BE75-8C79B56506C5}" dt="2025-02-25T18:13:28.694" v="574" actId="47"/>
        <pc:sldMkLst>
          <pc:docMk/>
          <pc:sldMk cId="3677470811" sldId="288"/>
        </pc:sldMkLst>
      </pc:sldChg>
      <pc:sldChg chg="del">
        <pc:chgData name="Kristyna Ferris" userId="94226f18-af35-4770-afa7-870236380a31" providerId="ADAL" clId="{F1C8709B-6B0C-4395-BE75-8C79B56506C5}" dt="2025-02-25T18:13:28.694" v="574" actId="47"/>
        <pc:sldMkLst>
          <pc:docMk/>
          <pc:sldMk cId="848335969" sldId="291"/>
        </pc:sldMkLst>
      </pc:sldChg>
      <pc:sldChg chg="del">
        <pc:chgData name="Kristyna Ferris" userId="94226f18-af35-4770-afa7-870236380a31" providerId="ADAL" clId="{F1C8709B-6B0C-4395-BE75-8C79B56506C5}" dt="2025-02-25T18:13:28.694" v="574" actId="47"/>
        <pc:sldMkLst>
          <pc:docMk/>
          <pc:sldMk cId="394780127" sldId="292"/>
        </pc:sldMkLst>
      </pc:sldChg>
      <pc:sldChg chg="del">
        <pc:chgData name="Kristyna Ferris" userId="94226f18-af35-4770-afa7-870236380a31" providerId="ADAL" clId="{F1C8709B-6B0C-4395-BE75-8C79B56506C5}" dt="2025-02-25T18:13:31.815" v="575" actId="47"/>
        <pc:sldMkLst>
          <pc:docMk/>
          <pc:sldMk cId="3681325698" sldId="293"/>
        </pc:sldMkLst>
      </pc:sldChg>
      <pc:sldChg chg="del">
        <pc:chgData name="Kristyna Ferris" userId="94226f18-af35-4770-afa7-870236380a31" providerId="ADAL" clId="{F1C8709B-6B0C-4395-BE75-8C79B56506C5}" dt="2025-02-25T18:13:31.815" v="575" actId="47"/>
        <pc:sldMkLst>
          <pc:docMk/>
          <pc:sldMk cId="856154615" sldId="294"/>
        </pc:sldMkLst>
      </pc:sldChg>
      <pc:sldChg chg="del">
        <pc:chgData name="Kristyna Ferris" userId="94226f18-af35-4770-afa7-870236380a31" providerId="ADAL" clId="{F1C8709B-6B0C-4395-BE75-8C79B56506C5}" dt="2025-02-25T18:13:31.815" v="575" actId="47"/>
        <pc:sldMkLst>
          <pc:docMk/>
          <pc:sldMk cId="165197343" sldId="296"/>
        </pc:sldMkLst>
      </pc:sldChg>
      <pc:sldChg chg="del">
        <pc:chgData name="Kristyna Ferris" userId="94226f18-af35-4770-afa7-870236380a31" providerId="ADAL" clId="{F1C8709B-6B0C-4395-BE75-8C79B56506C5}" dt="2025-02-25T18:13:28.694" v="574" actId="47"/>
        <pc:sldMkLst>
          <pc:docMk/>
          <pc:sldMk cId="2875094553" sldId="299"/>
        </pc:sldMkLst>
      </pc:sldChg>
      <pc:sldChg chg="del">
        <pc:chgData name="Kristyna Ferris" userId="94226f18-af35-4770-afa7-870236380a31" providerId="ADAL" clId="{F1C8709B-6B0C-4395-BE75-8C79B56506C5}" dt="2025-02-25T18:13:31.815" v="575" actId="47"/>
        <pc:sldMkLst>
          <pc:docMk/>
          <pc:sldMk cId="226598698" sldId="300"/>
        </pc:sldMkLst>
      </pc:sldChg>
      <pc:sldChg chg="addSp delSp modSp new mod modTransition modClrScheme chgLayout modNotesTx">
        <pc:chgData name="Kristyna Ferris" userId="94226f18-af35-4770-afa7-870236380a31" providerId="ADAL" clId="{F1C8709B-6B0C-4395-BE75-8C79B56506C5}" dt="2025-02-26T20:31:26.016" v="19007" actId="20577"/>
        <pc:sldMkLst>
          <pc:docMk/>
          <pc:sldMk cId="3191924136" sldId="301"/>
        </pc:sldMkLst>
      </pc:sldChg>
      <pc:sldChg chg="addSp delSp modSp new del mod modTransition setBg">
        <pc:chgData name="Kristyna Ferris" userId="94226f18-af35-4770-afa7-870236380a31" providerId="ADAL" clId="{F1C8709B-6B0C-4395-BE75-8C79B56506C5}" dt="2025-02-25T22:16:23.064" v="824" actId="2696"/>
        <pc:sldMkLst>
          <pc:docMk/>
          <pc:sldMk cId="1218744138" sldId="302"/>
        </pc:sldMkLst>
      </pc:sldChg>
      <pc:sldChg chg="add del">
        <pc:chgData name="Kristyna Ferris" userId="94226f18-af35-4770-afa7-870236380a31" providerId="ADAL" clId="{F1C8709B-6B0C-4395-BE75-8C79B56506C5}" dt="2025-02-25T18:45:41.782" v="621" actId="2696"/>
        <pc:sldMkLst>
          <pc:docMk/>
          <pc:sldMk cId="2378098275" sldId="302"/>
        </pc:sldMkLst>
      </pc:sldChg>
      <pc:sldChg chg="addSp modSp new del mod">
        <pc:chgData name="Kristyna Ferris" userId="94226f18-af35-4770-afa7-870236380a31" providerId="ADAL" clId="{F1C8709B-6B0C-4395-BE75-8C79B56506C5}" dt="2025-02-25T19:48:01.283" v="635" actId="2696"/>
        <pc:sldMkLst>
          <pc:docMk/>
          <pc:sldMk cId="2027110010" sldId="303"/>
        </pc:sldMkLst>
      </pc:sldChg>
      <pc:sldChg chg="delSp modSp add del mod">
        <pc:chgData name="Kristyna Ferris" userId="94226f18-af35-4770-afa7-870236380a31" providerId="ADAL" clId="{F1C8709B-6B0C-4395-BE75-8C79B56506C5}" dt="2025-02-25T22:17:58.583" v="893" actId="47"/>
        <pc:sldMkLst>
          <pc:docMk/>
          <pc:sldMk cId="2352955799" sldId="303"/>
        </pc:sldMkLst>
      </pc:sldChg>
      <pc:sldChg chg="addSp delSp modSp add del mod modTransition">
        <pc:chgData name="Kristyna Ferris" userId="94226f18-af35-4770-afa7-870236380a31" providerId="ADAL" clId="{F1C8709B-6B0C-4395-BE75-8C79B56506C5}" dt="2025-02-26T10:44:41.666" v="1013" actId="47"/>
        <pc:sldMkLst>
          <pc:docMk/>
          <pc:sldMk cId="1449843954" sldId="304"/>
        </pc:sldMkLst>
      </pc:sldChg>
      <pc:sldChg chg="addSp delSp modSp add mod modTransition">
        <pc:chgData name="Kristyna Ferris" userId="94226f18-af35-4770-afa7-870236380a31" providerId="ADAL" clId="{F1C8709B-6B0C-4395-BE75-8C79B56506C5}" dt="2025-02-26T20:30:15.227" v="18798" actId="20577"/>
        <pc:sldMkLst>
          <pc:docMk/>
          <pc:sldMk cId="767573461" sldId="305"/>
        </pc:sldMkLst>
      </pc:sldChg>
      <pc:sldChg chg="add del">
        <pc:chgData name="Kristyna Ferris" userId="94226f18-af35-4770-afa7-870236380a31" providerId="ADAL" clId="{F1C8709B-6B0C-4395-BE75-8C79B56506C5}" dt="2025-02-26T13:35:13.753" v="12118" actId="2696"/>
        <pc:sldMkLst>
          <pc:docMk/>
          <pc:sldMk cId="3070229288" sldId="306"/>
        </pc:sldMkLst>
      </pc:sldChg>
      <pc:sldChg chg="addSp delSp modSp new del mod ord modClrScheme chgLayout">
        <pc:chgData name="Kristyna Ferris" userId="94226f18-af35-4770-afa7-870236380a31" providerId="ADAL" clId="{F1C8709B-6B0C-4395-BE75-8C79B56506C5}" dt="2025-02-26T12:27:24.867" v="9171" actId="2696"/>
        <pc:sldMkLst>
          <pc:docMk/>
          <pc:sldMk cId="2718439914" sldId="307"/>
        </pc:sldMkLst>
      </pc:sldChg>
      <pc:sldChg chg="addSp delSp modSp add mod modTransition modNotesTx">
        <pc:chgData name="Kristyna Ferris" userId="94226f18-af35-4770-afa7-870236380a31" providerId="ADAL" clId="{F1C8709B-6B0C-4395-BE75-8C79B56506C5}" dt="2025-02-26T20:30:22.413" v="18800" actId="1035"/>
        <pc:sldMkLst>
          <pc:docMk/>
          <pc:sldMk cId="3352448632" sldId="308"/>
        </pc:sldMkLst>
      </pc:sldChg>
      <pc:sldChg chg="addSp delSp modSp add mod ord modTransition">
        <pc:chgData name="Kristyna Ferris" userId="94226f18-af35-4770-afa7-870236380a31" providerId="ADAL" clId="{F1C8709B-6B0C-4395-BE75-8C79B56506C5}" dt="2025-02-26T20:30:26.089" v="18802" actId="1035"/>
        <pc:sldMkLst>
          <pc:docMk/>
          <pc:sldMk cId="2827450822" sldId="309"/>
        </pc:sldMkLst>
      </pc:sldChg>
      <pc:sldChg chg="addSp delSp modSp add mod ord modTransition modNotesTx">
        <pc:chgData name="Kristyna Ferris" userId="94226f18-af35-4770-afa7-870236380a31" providerId="ADAL" clId="{F1C8709B-6B0C-4395-BE75-8C79B56506C5}" dt="2025-02-26T17:51:12.922" v="18404" actId="14100"/>
        <pc:sldMkLst>
          <pc:docMk/>
          <pc:sldMk cId="3495856108" sldId="310"/>
        </pc:sldMkLst>
      </pc:sldChg>
      <pc:sldChg chg="addSp delSp modSp add mod ord modTransition">
        <pc:chgData name="Kristyna Ferris" userId="94226f18-af35-4770-afa7-870236380a31" providerId="ADAL" clId="{F1C8709B-6B0C-4395-BE75-8C79B56506C5}" dt="2025-02-26T17:51:18.944" v="18405" actId="14100"/>
        <pc:sldMkLst>
          <pc:docMk/>
          <pc:sldMk cId="388919595" sldId="311"/>
        </pc:sldMkLst>
      </pc:sldChg>
      <pc:sldChg chg="addSp delSp modSp add mod ord modTransition">
        <pc:chgData name="Kristyna Ferris" userId="94226f18-af35-4770-afa7-870236380a31" providerId="ADAL" clId="{F1C8709B-6B0C-4395-BE75-8C79B56506C5}" dt="2025-02-26T19:59:48.600" v="18492" actId="12788"/>
        <pc:sldMkLst>
          <pc:docMk/>
          <pc:sldMk cId="2547501340" sldId="312"/>
        </pc:sldMkLst>
      </pc:sldChg>
      <pc:sldChg chg="addSp delSp modSp add mod modTransition">
        <pc:chgData name="Kristyna Ferris" userId="94226f18-af35-4770-afa7-870236380a31" providerId="ADAL" clId="{F1C8709B-6B0C-4395-BE75-8C79B56506C5}" dt="2025-02-26T17:51:40.371" v="18407" actId="14100"/>
        <pc:sldMkLst>
          <pc:docMk/>
          <pc:sldMk cId="393206199" sldId="313"/>
        </pc:sldMkLst>
      </pc:sldChg>
      <pc:sldChg chg="addSp delSp modSp add mod ord modTransition">
        <pc:chgData name="Kristyna Ferris" userId="94226f18-af35-4770-afa7-870236380a31" providerId="ADAL" clId="{F1C8709B-6B0C-4395-BE75-8C79B56506C5}" dt="2025-02-26T20:18:08.193" v="18612" actId="554"/>
        <pc:sldMkLst>
          <pc:docMk/>
          <pc:sldMk cId="2717758997" sldId="314"/>
        </pc:sldMkLst>
      </pc:sldChg>
      <pc:sldChg chg="addSp delSp modSp add mod modTransition">
        <pc:chgData name="Kristyna Ferris" userId="94226f18-af35-4770-afa7-870236380a31" providerId="ADAL" clId="{F1C8709B-6B0C-4395-BE75-8C79B56506C5}" dt="2025-02-26T20:19:47.851" v="18626" actId="14861"/>
        <pc:sldMkLst>
          <pc:docMk/>
          <pc:sldMk cId="713759013" sldId="315"/>
        </pc:sldMkLst>
      </pc:sldChg>
      <pc:sldChg chg="addSp delSp modSp add mod modTransition">
        <pc:chgData name="Kristyna Ferris" userId="94226f18-af35-4770-afa7-870236380a31" providerId="ADAL" clId="{F1C8709B-6B0C-4395-BE75-8C79B56506C5}" dt="2025-02-26T20:20:07.216" v="18628" actId="14861"/>
        <pc:sldMkLst>
          <pc:docMk/>
          <pc:sldMk cId="474780431" sldId="316"/>
        </pc:sldMkLst>
      </pc:sldChg>
      <pc:sldChg chg="addSp delSp modSp add mod modTransition">
        <pc:chgData name="Kristyna Ferris" userId="94226f18-af35-4770-afa7-870236380a31" providerId="ADAL" clId="{F1C8709B-6B0C-4395-BE75-8C79B56506C5}" dt="2025-02-26T20:20:23.831" v="18630" actId="14861"/>
        <pc:sldMkLst>
          <pc:docMk/>
          <pc:sldMk cId="985930323" sldId="317"/>
        </pc:sldMkLst>
      </pc:sldChg>
      <pc:sldChg chg="addSp delSp modSp add mod ord modTransition">
        <pc:chgData name="Kristyna Ferris" userId="94226f18-af35-4770-afa7-870236380a31" providerId="ADAL" clId="{F1C8709B-6B0C-4395-BE75-8C79B56506C5}" dt="2025-02-26T20:20:43.130" v="18632" actId="14861"/>
        <pc:sldMkLst>
          <pc:docMk/>
          <pc:sldMk cId="1700969608" sldId="318"/>
        </pc:sldMkLst>
      </pc:sldChg>
      <pc:sldChg chg="addSp delSp modSp add mod modTransition modNotesTx">
        <pc:chgData name="Kristyna Ferris" userId="94226f18-af35-4770-afa7-870236380a31" providerId="ADAL" clId="{F1C8709B-6B0C-4395-BE75-8C79B56506C5}" dt="2025-02-26T20:21:12.591" v="18634" actId="14861"/>
        <pc:sldMkLst>
          <pc:docMk/>
          <pc:sldMk cId="4016241020" sldId="319"/>
        </pc:sldMkLst>
      </pc:sldChg>
      <pc:sldChg chg="addSp delSp modSp add mod modTransition">
        <pc:chgData name="Kristyna Ferris" userId="94226f18-af35-4770-afa7-870236380a31" providerId="ADAL" clId="{F1C8709B-6B0C-4395-BE75-8C79B56506C5}" dt="2025-02-26T20:21:30.158" v="18636" actId="14861"/>
        <pc:sldMkLst>
          <pc:docMk/>
          <pc:sldMk cId="1793264413" sldId="320"/>
        </pc:sldMkLst>
      </pc:sldChg>
      <pc:sldChg chg="add del">
        <pc:chgData name="Kristyna Ferris" userId="94226f18-af35-4770-afa7-870236380a31" providerId="ADAL" clId="{F1C8709B-6B0C-4395-BE75-8C79B56506C5}" dt="2025-02-26T13:35:35.314" v="12121" actId="2890"/>
        <pc:sldMkLst>
          <pc:docMk/>
          <pc:sldMk cId="1905667479" sldId="320"/>
        </pc:sldMkLst>
      </pc:sldChg>
      <pc:sldChg chg="addSp delSp modSp add mod modTransition">
        <pc:chgData name="Kristyna Ferris" userId="94226f18-af35-4770-afa7-870236380a31" providerId="ADAL" clId="{F1C8709B-6B0C-4395-BE75-8C79B56506C5}" dt="2025-02-26T17:52:17.758" v="18414" actId="14100"/>
        <pc:sldMkLst>
          <pc:docMk/>
          <pc:sldMk cId="863193584" sldId="321"/>
        </pc:sldMkLst>
      </pc:sldChg>
      <pc:sldChg chg="add del">
        <pc:chgData name="Kristyna Ferris" userId="94226f18-af35-4770-afa7-870236380a31" providerId="ADAL" clId="{F1C8709B-6B0C-4395-BE75-8C79B56506C5}" dt="2025-02-26T17:12:26.819" v="18166"/>
        <pc:sldMkLst>
          <pc:docMk/>
          <pc:sldMk cId="3687125292" sldId="322"/>
        </pc:sldMkLst>
      </pc:sldChg>
      <pc:sldMasterChg chg="modTransition modSldLayout">
        <pc:chgData name="Kristyna Ferris" userId="94226f18-af35-4770-afa7-870236380a31" providerId="ADAL" clId="{F1C8709B-6B0C-4395-BE75-8C79B56506C5}" dt="2025-02-26T17:01:53.566" v="17920"/>
        <pc:sldMasterMkLst>
          <pc:docMk/>
          <pc:sldMasterMk cId="643486664" sldId="2147483648"/>
        </pc:sldMasterMkLst>
        <pc:sldLayoutChg chg="modTransition">
          <pc:chgData name="Kristyna Ferris" userId="94226f18-af35-4770-afa7-870236380a31" providerId="ADAL" clId="{F1C8709B-6B0C-4395-BE75-8C79B56506C5}" dt="2025-02-26T17:01:53.566" v="17920"/>
          <pc:sldLayoutMkLst>
            <pc:docMk/>
            <pc:sldMasterMk cId="643486664" sldId="2147483648"/>
            <pc:sldLayoutMk cId="2577589112" sldId="2147483649"/>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3311067151" sldId="2147483651"/>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023204882" sldId="214748365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480235199" sldId="2147483654"/>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884854365" sldId="2147483660"/>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433278937" sldId="2147483661"/>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3702858552" sldId="2147483662"/>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946323338" sldId="214748366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4044057886" sldId="2147483664"/>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4099709992" sldId="2147483670"/>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036728212" sldId="2147483672"/>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4103805213" sldId="214748367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519919362" sldId="2147483674"/>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873408055" sldId="2147483675"/>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897378137" sldId="2147483676"/>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3301413724" sldId="2147483677"/>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036837730" sldId="2147483678"/>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2734037876" sldId="2147483680"/>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954259836" sldId="2147483681"/>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856035693" sldId="2147483682"/>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501120579" sldId="2147483683"/>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1066868563" sldId="2147483684"/>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767588184" sldId="2147483685"/>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071904451" sldId="2147483686"/>
          </pc:sldLayoutMkLst>
        </pc:sldLayoutChg>
        <pc:sldLayoutChg chg="modTransition">
          <pc:chgData name="Kristyna Ferris" userId="94226f18-af35-4770-afa7-870236380a31" providerId="ADAL" clId="{F1C8709B-6B0C-4395-BE75-8C79B56506C5}" dt="2025-02-26T17:01:53.566" v="17920"/>
          <pc:sldLayoutMkLst>
            <pc:docMk/>
            <pc:sldMasterMk cId="3948964604" sldId="2147483689"/>
            <pc:sldLayoutMk cId="22041889" sldId="2147483687"/>
          </pc:sldLayoutMkLst>
        </pc:sldLayoutChg>
        <pc:sldLayoutChg chg="modTransition">
          <pc:chgData name="Kristyna Ferris" userId="94226f18-af35-4770-afa7-870236380a31" providerId="ADAL" clId="{F1C8709B-6B0C-4395-BE75-8C79B56506C5}" dt="2025-02-26T17:01:53.566" v="17920"/>
          <pc:sldLayoutMkLst>
            <pc:docMk/>
            <pc:sldMasterMk cId="643486664" sldId="2147483648"/>
            <pc:sldLayoutMk cId="1569066603" sldId="2147483688"/>
          </pc:sldLayoutMkLst>
        </pc:sldLayoutChg>
      </pc:sldMasterChg>
    </pc:docChg>
  </pc:docChgLst>
  <pc:docChgLst>
    <pc:chgData name="Kristyna Ferris" userId="94226f18-af35-4770-afa7-870236380a31" providerId="ADAL" clId="{C6301A6E-97ED-4547-9EE5-C8FDB01DD346}"/>
    <pc:docChg chg="undo custSel addSld delSld modSld sldOrd">
      <pc:chgData name="Kristyna Ferris" userId="94226f18-af35-4770-afa7-870236380a31" providerId="ADAL" clId="{C6301A6E-97ED-4547-9EE5-C8FDB01DD346}" dt="2025-03-13T18:35:34.097" v="15492" actId="20577"/>
      <pc:docMkLst>
        <pc:docMk/>
      </pc:docMkLst>
      <pc:sldChg chg="modSp mod">
        <pc:chgData name="Kristyna Ferris" userId="94226f18-af35-4770-afa7-870236380a31" providerId="ADAL" clId="{C6301A6E-97ED-4547-9EE5-C8FDB01DD346}" dt="2025-03-13T15:50:25.874" v="9821" actId="1076"/>
        <pc:sldMkLst>
          <pc:docMk/>
          <pc:sldMk cId="1529640401" sldId="256"/>
        </pc:sldMkLst>
      </pc:sldChg>
      <pc:sldChg chg="addSp delSp modSp mod modNotesTx">
        <pc:chgData name="Kristyna Ferris" userId="94226f18-af35-4770-afa7-870236380a31" providerId="ADAL" clId="{C6301A6E-97ED-4547-9EE5-C8FDB01DD346}" dt="2025-03-13T15:09:04.678" v="9050" actId="20577"/>
        <pc:sldMkLst>
          <pc:docMk/>
          <pc:sldMk cId="3191924136" sldId="301"/>
        </pc:sldMkLst>
      </pc:sldChg>
      <pc:sldChg chg="addSp delSp modSp add mod">
        <pc:chgData name="Kristyna Ferris" userId="94226f18-af35-4770-afa7-870236380a31" providerId="ADAL" clId="{C6301A6E-97ED-4547-9EE5-C8FDB01DD346}" dt="2025-03-13T18:28:32.738" v="15363" actId="20577"/>
        <pc:sldMkLst>
          <pc:docMk/>
          <pc:sldMk cId="3097072384" sldId="302"/>
        </pc:sldMkLst>
      </pc:sldChg>
      <pc:sldChg chg="addSp delSp modSp add mod modNotesTx">
        <pc:chgData name="Kristyna Ferris" userId="94226f18-af35-4770-afa7-870236380a31" providerId="ADAL" clId="{C6301A6E-97ED-4547-9EE5-C8FDB01DD346}" dt="2025-03-13T15:52:50.694" v="9835" actId="14826"/>
        <pc:sldMkLst>
          <pc:docMk/>
          <pc:sldMk cId="1899300546" sldId="303"/>
        </pc:sldMkLst>
      </pc:sldChg>
      <pc:sldChg chg="addSp delSp modSp add mod">
        <pc:chgData name="Kristyna Ferris" userId="94226f18-af35-4770-afa7-870236380a31" providerId="ADAL" clId="{C6301A6E-97ED-4547-9EE5-C8FDB01DD346}" dt="2025-03-11T20:07:04.905" v="2778" actId="478"/>
        <pc:sldMkLst>
          <pc:docMk/>
          <pc:sldMk cId="2211148594" sldId="304"/>
        </pc:sldMkLst>
      </pc:sldChg>
      <pc:sldChg chg="modSp add del mod">
        <pc:chgData name="Kristyna Ferris" userId="94226f18-af35-4770-afa7-870236380a31" providerId="ADAL" clId="{C6301A6E-97ED-4547-9EE5-C8FDB01DD346}" dt="2025-03-11T20:08:19.072" v="2801" actId="2696"/>
        <pc:sldMkLst>
          <pc:docMk/>
          <pc:sldMk cId="312904436" sldId="305"/>
        </pc:sldMkLst>
      </pc:sldChg>
      <pc:sldChg chg="del">
        <pc:chgData name="Kristyna Ferris" userId="94226f18-af35-4770-afa7-870236380a31" providerId="ADAL" clId="{C6301A6E-97ED-4547-9EE5-C8FDB01DD346}" dt="2025-03-11T17:35:31.885" v="41" actId="2696"/>
        <pc:sldMkLst>
          <pc:docMk/>
          <pc:sldMk cId="767573461" sldId="305"/>
        </pc:sldMkLst>
      </pc:sldChg>
      <pc:sldChg chg="addSp delSp modSp add mod modNotesTx">
        <pc:chgData name="Kristyna Ferris" userId="94226f18-af35-4770-afa7-870236380a31" providerId="ADAL" clId="{C6301A6E-97ED-4547-9EE5-C8FDB01DD346}" dt="2025-03-13T16:56:45.361" v="13578" actId="1076"/>
        <pc:sldMkLst>
          <pc:docMk/>
          <pc:sldMk cId="2916825466" sldId="305"/>
        </pc:sldMkLst>
      </pc:sldChg>
      <pc:sldChg chg="modSp add del mod">
        <pc:chgData name="Kristyna Ferris" userId="94226f18-af35-4770-afa7-870236380a31" providerId="ADAL" clId="{C6301A6E-97ED-4547-9EE5-C8FDB01DD346}" dt="2025-03-13T16:41:51.720" v="12332" actId="47"/>
        <pc:sldMkLst>
          <pc:docMk/>
          <pc:sldMk cId="2443976700" sldId="306"/>
        </pc:sldMkLst>
      </pc:sldChg>
      <pc:sldChg chg="modSp add del mod">
        <pc:chgData name="Kristyna Ferris" userId="94226f18-af35-4770-afa7-870236380a31" providerId="ADAL" clId="{C6301A6E-97ED-4547-9EE5-C8FDB01DD346}" dt="2025-03-13T16:41:50.518" v="12331" actId="47"/>
        <pc:sldMkLst>
          <pc:docMk/>
          <pc:sldMk cId="3971444287" sldId="307"/>
        </pc:sldMkLst>
      </pc:sldChg>
      <pc:sldChg chg="addSp delSp modSp add mod ord modNotesTx">
        <pc:chgData name="Kristyna Ferris" userId="94226f18-af35-4770-afa7-870236380a31" providerId="ADAL" clId="{C6301A6E-97ED-4547-9EE5-C8FDB01DD346}" dt="2025-03-13T18:35:34.097" v="15492" actId="20577"/>
        <pc:sldMkLst>
          <pc:docMk/>
          <pc:sldMk cId="864380376" sldId="308"/>
        </pc:sldMkLst>
      </pc:sldChg>
      <pc:sldChg chg="del">
        <pc:chgData name="Kristyna Ferris" userId="94226f18-af35-4770-afa7-870236380a31" providerId="ADAL" clId="{C6301A6E-97ED-4547-9EE5-C8FDB01DD346}" dt="2025-03-11T17:32:59.604" v="11" actId="47"/>
        <pc:sldMkLst>
          <pc:docMk/>
          <pc:sldMk cId="3352448632" sldId="308"/>
        </pc:sldMkLst>
      </pc:sldChg>
      <pc:sldChg chg="addSp delSp modSp add mod ord modNotesTx">
        <pc:chgData name="Kristyna Ferris" userId="94226f18-af35-4770-afa7-870236380a31" providerId="ADAL" clId="{C6301A6E-97ED-4547-9EE5-C8FDB01DD346}" dt="2025-03-13T15:52:04.214" v="9833" actId="14826"/>
        <pc:sldMkLst>
          <pc:docMk/>
          <pc:sldMk cId="1322471373" sldId="309"/>
        </pc:sldMkLst>
      </pc:sldChg>
      <pc:sldChg chg="del">
        <pc:chgData name="Kristyna Ferris" userId="94226f18-af35-4770-afa7-870236380a31" providerId="ADAL" clId="{C6301A6E-97ED-4547-9EE5-C8FDB01DD346}" dt="2025-03-11T17:32:59.604" v="11" actId="47"/>
        <pc:sldMkLst>
          <pc:docMk/>
          <pc:sldMk cId="2827450822" sldId="309"/>
        </pc:sldMkLst>
      </pc:sldChg>
      <pc:sldChg chg="del">
        <pc:chgData name="Kristyna Ferris" userId="94226f18-af35-4770-afa7-870236380a31" providerId="ADAL" clId="{C6301A6E-97ED-4547-9EE5-C8FDB01DD346}" dt="2025-03-11T17:32:59.604" v="11" actId="47"/>
        <pc:sldMkLst>
          <pc:docMk/>
          <pc:sldMk cId="3495856108" sldId="310"/>
        </pc:sldMkLst>
      </pc:sldChg>
      <pc:sldChg chg="addSp delSp modSp add mod ord modNotesTx">
        <pc:chgData name="Kristyna Ferris" userId="94226f18-af35-4770-afa7-870236380a31" providerId="ADAL" clId="{C6301A6E-97ED-4547-9EE5-C8FDB01DD346}" dt="2025-03-13T17:58:32.314" v="15359" actId="208"/>
        <pc:sldMkLst>
          <pc:docMk/>
          <pc:sldMk cId="3560228028" sldId="310"/>
        </pc:sldMkLst>
      </pc:sldChg>
      <pc:sldChg chg="del">
        <pc:chgData name="Kristyna Ferris" userId="94226f18-af35-4770-afa7-870236380a31" providerId="ADAL" clId="{C6301A6E-97ED-4547-9EE5-C8FDB01DD346}" dt="2025-03-11T17:32:59.604" v="11" actId="47"/>
        <pc:sldMkLst>
          <pc:docMk/>
          <pc:sldMk cId="388919595" sldId="311"/>
        </pc:sldMkLst>
      </pc:sldChg>
      <pc:sldChg chg="addSp delSp modSp add mod modNotesTx">
        <pc:chgData name="Kristyna Ferris" userId="94226f18-af35-4770-afa7-870236380a31" providerId="ADAL" clId="{C6301A6E-97ED-4547-9EE5-C8FDB01DD346}" dt="2025-03-13T18:32:14.591" v="15414" actId="20577"/>
        <pc:sldMkLst>
          <pc:docMk/>
          <pc:sldMk cId="466001282" sldId="311"/>
        </pc:sldMkLst>
      </pc:sldChg>
      <pc:sldChg chg="del">
        <pc:chgData name="Kristyna Ferris" userId="94226f18-af35-4770-afa7-870236380a31" providerId="ADAL" clId="{C6301A6E-97ED-4547-9EE5-C8FDB01DD346}" dt="2025-03-11T17:32:59.604" v="11" actId="47"/>
        <pc:sldMkLst>
          <pc:docMk/>
          <pc:sldMk cId="2547501340" sldId="312"/>
        </pc:sldMkLst>
      </pc:sldChg>
      <pc:sldChg chg="modSp add del mod">
        <pc:chgData name="Kristyna Ferris" userId="94226f18-af35-4770-afa7-870236380a31" providerId="ADAL" clId="{C6301A6E-97ED-4547-9EE5-C8FDB01DD346}" dt="2025-03-13T16:41:49.400" v="12330" actId="47"/>
        <pc:sldMkLst>
          <pc:docMk/>
          <pc:sldMk cId="2763751178" sldId="312"/>
        </pc:sldMkLst>
      </pc:sldChg>
      <pc:sldChg chg="del">
        <pc:chgData name="Kristyna Ferris" userId="94226f18-af35-4770-afa7-870236380a31" providerId="ADAL" clId="{C6301A6E-97ED-4547-9EE5-C8FDB01DD346}" dt="2025-03-11T17:32:59.604" v="11" actId="47"/>
        <pc:sldMkLst>
          <pc:docMk/>
          <pc:sldMk cId="393206199" sldId="313"/>
        </pc:sldMkLst>
      </pc:sldChg>
      <pc:sldChg chg="modSp add del mod">
        <pc:chgData name="Kristyna Ferris" userId="94226f18-af35-4770-afa7-870236380a31" providerId="ADAL" clId="{C6301A6E-97ED-4547-9EE5-C8FDB01DD346}" dt="2025-03-13T17:32:46.046" v="14548" actId="2696"/>
        <pc:sldMkLst>
          <pc:docMk/>
          <pc:sldMk cId="3373001519" sldId="313"/>
        </pc:sldMkLst>
      </pc:sldChg>
      <pc:sldChg chg="addSp delSp modSp add mod modNotesTx">
        <pc:chgData name="Kristyna Ferris" userId="94226f18-af35-4770-afa7-870236380a31" providerId="ADAL" clId="{C6301A6E-97ED-4547-9EE5-C8FDB01DD346}" dt="2025-03-13T18:32:23.887" v="15415"/>
        <pc:sldMkLst>
          <pc:docMk/>
          <pc:sldMk cId="1966224340" sldId="314"/>
        </pc:sldMkLst>
      </pc:sldChg>
      <pc:sldChg chg="del">
        <pc:chgData name="Kristyna Ferris" userId="94226f18-af35-4770-afa7-870236380a31" providerId="ADAL" clId="{C6301A6E-97ED-4547-9EE5-C8FDB01DD346}" dt="2025-03-11T17:32:59.604" v="11" actId="47"/>
        <pc:sldMkLst>
          <pc:docMk/>
          <pc:sldMk cId="2717758997" sldId="314"/>
        </pc:sldMkLst>
      </pc:sldChg>
      <pc:sldChg chg="del">
        <pc:chgData name="Kristyna Ferris" userId="94226f18-af35-4770-afa7-870236380a31" providerId="ADAL" clId="{C6301A6E-97ED-4547-9EE5-C8FDB01DD346}" dt="2025-03-11T17:32:59.604" v="11" actId="47"/>
        <pc:sldMkLst>
          <pc:docMk/>
          <pc:sldMk cId="713759013" sldId="315"/>
        </pc:sldMkLst>
      </pc:sldChg>
      <pc:sldChg chg="addSp delSp modSp add mod modNotesTx">
        <pc:chgData name="Kristyna Ferris" userId="94226f18-af35-4770-afa7-870236380a31" providerId="ADAL" clId="{C6301A6E-97ED-4547-9EE5-C8FDB01DD346}" dt="2025-03-13T18:33:52.466" v="15451" actId="20577"/>
        <pc:sldMkLst>
          <pc:docMk/>
          <pc:sldMk cId="1264232687" sldId="315"/>
        </pc:sldMkLst>
      </pc:sldChg>
      <pc:sldChg chg="del">
        <pc:chgData name="Kristyna Ferris" userId="94226f18-af35-4770-afa7-870236380a31" providerId="ADAL" clId="{C6301A6E-97ED-4547-9EE5-C8FDB01DD346}" dt="2025-03-11T17:32:59.604" v="11" actId="47"/>
        <pc:sldMkLst>
          <pc:docMk/>
          <pc:sldMk cId="474780431" sldId="316"/>
        </pc:sldMkLst>
      </pc:sldChg>
      <pc:sldChg chg="modSp add mod">
        <pc:chgData name="Kristyna Ferris" userId="94226f18-af35-4770-afa7-870236380a31" providerId="ADAL" clId="{C6301A6E-97ED-4547-9EE5-C8FDB01DD346}" dt="2025-03-13T18:34:35.479" v="15474" actId="20577"/>
        <pc:sldMkLst>
          <pc:docMk/>
          <pc:sldMk cId="2737249404" sldId="316"/>
        </pc:sldMkLst>
      </pc:sldChg>
      <pc:sldChg chg="del">
        <pc:chgData name="Kristyna Ferris" userId="94226f18-af35-4770-afa7-870236380a31" providerId="ADAL" clId="{C6301A6E-97ED-4547-9EE5-C8FDB01DD346}" dt="2025-03-11T17:32:59.604" v="11" actId="47"/>
        <pc:sldMkLst>
          <pc:docMk/>
          <pc:sldMk cId="985930323" sldId="317"/>
        </pc:sldMkLst>
      </pc:sldChg>
      <pc:sldChg chg="modSp add mod modNotesTx">
        <pc:chgData name="Kristyna Ferris" userId="94226f18-af35-4770-afa7-870236380a31" providerId="ADAL" clId="{C6301A6E-97ED-4547-9EE5-C8FDB01DD346}" dt="2025-03-13T18:33:05.052" v="15426" actId="20577"/>
        <pc:sldMkLst>
          <pc:docMk/>
          <pc:sldMk cId="4273620165" sldId="317"/>
        </pc:sldMkLst>
      </pc:sldChg>
      <pc:sldChg chg="modSp add mod">
        <pc:chgData name="Kristyna Ferris" userId="94226f18-af35-4770-afa7-870236380a31" providerId="ADAL" clId="{C6301A6E-97ED-4547-9EE5-C8FDB01DD346}" dt="2025-03-13T18:35:02.936" v="15484" actId="20577"/>
        <pc:sldMkLst>
          <pc:docMk/>
          <pc:sldMk cId="1525605879" sldId="318"/>
        </pc:sldMkLst>
      </pc:sldChg>
      <pc:sldChg chg="del">
        <pc:chgData name="Kristyna Ferris" userId="94226f18-af35-4770-afa7-870236380a31" providerId="ADAL" clId="{C6301A6E-97ED-4547-9EE5-C8FDB01DD346}" dt="2025-03-11T17:32:59.604" v="11" actId="47"/>
        <pc:sldMkLst>
          <pc:docMk/>
          <pc:sldMk cId="1700969608" sldId="318"/>
        </pc:sldMkLst>
      </pc:sldChg>
      <pc:sldChg chg="modSp add del mod">
        <pc:chgData name="Kristyna Ferris" userId="94226f18-af35-4770-afa7-870236380a31" providerId="ADAL" clId="{C6301A6E-97ED-4547-9EE5-C8FDB01DD346}" dt="2025-03-13T17:46:46.730" v="15114" actId="2696"/>
        <pc:sldMkLst>
          <pc:docMk/>
          <pc:sldMk cId="878409100" sldId="319"/>
        </pc:sldMkLst>
      </pc:sldChg>
      <pc:sldChg chg="addSp delSp modSp add mod modShow modNotesTx">
        <pc:chgData name="Kristyna Ferris" userId="94226f18-af35-4770-afa7-870236380a31" providerId="ADAL" clId="{C6301A6E-97ED-4547-9EE5-C8FDB01DD346}" dt="2025-03-13T17:57:34.485" v="15353" actId="729"/>
        <pc:sldMkLst>
          <pc:docMk/>
          <pc:sldMk cId="2265447559" sldId="319"/>
        </pc:sldMkLst>
      </pc:sldChg>
      <pc:sldChg chg="del">
        <pc:chgData name="Kristyna Ferris" userId="94226f18-af35-4770-afa7-870236380a31" providerId="ADAL" clId="{C6301A6E-97ED-4547-9EE5-C8FDB01DD346}" dt="2025-03-11T17:32:59.604" v="11" actId="47"/>
        <pc:sldMkLst>
          <pc:docMk/>
          <pc:sldMk cId="4016241020" sldId="319"/>
        </pc:sldMkLst>
      </pc:sldChg>
      <pc:sldChg chg="del">
        <pc:chgData name="Kristyna Ferris" userId="94226f18-af35-4770-afa7-870236380a31" providerId="ADAL" clId="{C6301A6E-97ED-4547-9EE5-C8FDB01DD346}" dt="2025-03-11T17:32:59.604" v="11" actId="47"/>
        <pc:sldMkLst>
          <pc:docMk/>
          <pc:sldMk cId="1793264413" sldId="320"/>
        </pc:sldMkLst>
      </pc:sldChg>
      <pc:sldChg chg="del">
        <pc:chgData name="Kristyna Ferris" userId="94226f18-af35-4770-afa7-870236380a31" providerId="ADAL" clId="{C6301A6E-97ED-4547-9EE5-C8FDB01DD346}" dt="2025-03-11T17:32:59.604" v="11" actId="47"/>
        <pc:sldMkLst>
          <pc:docMk/>
          <pc:sldMk cId="863193584" sldId="321"/>
        </pc:sldMkLst>
      </pc:sldChg>
    </pc:docChg>
  </pc:docChgLst>
  <pc:docChgLst>
    <pc:chgData name="Kristyna Ferris" userId="86aeac9f-971e-413b-9f78-ace434bd0a60" providerId="ADAL" clId="{DDF857BB-821D-441E-8EA9-2F3270E59A12}"/>
    <pc:docChg chg="custSel delSld modSld">
      <pc:chgData name="Kristyna Ferris" userId="86aeac9f-971e-413b-9f78-ace434bd0a60" providerId="ADAL" clId="{DDF857BB-821D-441E-8EA9-2F3270E59A12}" dt="2025-08-27T13:52:37.824" v="48" actId="20577"/>
      <pc:docMkLst>
        <pc:docMk/>
      </pc:docMkLst>
      <pc:sldChg chg="modSp mod modAnim">
        <pc:chgData name="Kristyna Ferris" userId="86aeac9f-971e-413b-9f78-ace434bd0a60" providerId="ADAL" clId="{DDF857BB-821D-441E-8EA9-2F3270E59A12}" dt="2025-08-26T16:26:05.098" v="19" actId="27636"/>
        <pc:sldMkLst>
          <pc:docMk/>
          <pc:sldMk cId="654139468" sldId="299"/>
        </pc:sldMkLst>
        <pc:spChg chg="mod">
          <ac:chgData name="Kristyna Ferris" userId="86aeac9f-971e-413b-9f78-ace434bd0a60" providerId="ADAL" clId="{DDF857BB-821D-441E-8EA9-2F3270E59A12}" dt="2025-08-26T16:26:05.098" v="19" actId="27636"/>
          <ac:spMkLst>
            <pc:docMk/>
            <pc:sldMk cId="654139468" sldId="299"/>
            <ac:spMk id="2" creationId="{A4322E92-41AE-89A9-2018-F418DEE61614}"/>
          </ac:spMkLst>
        </pc:spChg>
        <pc:spChg chg="mod">
          <ac:chgData name="Kristyna Ferris" userId="86aeac9f-971e-413b-9f78-ace434bd0a60" providerId="ADAL" clId="{DDF857BB-821D-441E-8EA9-2F3270E59A12}" dt="2025-08-26T16:25:56.046" v="15" actId="14100"/>
          <ac:spMkLst>
            <pc:docMk/>
            <pc:sldMk cId="654139468" sldId="299"/>
            <ac:spMk id="3" creationId="{A56814C2-A141-3245-72A9-BB4B623F7B43}"/>
          </ac:spMkLst>
        </pc:spChg>
      </pc:sldChg>
      <pc:sldChg chg="modSp mod modNotesTx">
        <pc:chgData name="Kristyna Ferris" userId="86aeac9f-971e-413b-9f78-ace434bd0a60" providerId="ADAL" clId="{DDF857BB-821D-441E-8EA9-2F3270E59A12}" dt="2025-08-27T13:52:37.824" v="48" actId="20577"/>
        <pc:sldMkLst>
          <pc:docMk/>
          <pc:sldMk cId="3191924136" sldId="301"/>
        </pc:sldMkLst>
      </pc:sldChg>
      <pc:sldChg chg="del">
        <pc:chgData name="Kristyna Ferris" userId="86aeac9f-971e-413b-9f78-ace434bd0a60" providerId="ADAL" clId="{DDF857BB-821D-441E-8EA9-2F3270E59A12}" dt="2025-08-26T16:26:23.475" v="22" actId="47"/>
        <pc:sldMkLst>
          <pc:docMk/>
          <pc:sldMk cId="3097072384" sldId="302"/>
        </pc:sldMkLst>
      </pc:sldChg>
      <pc:sldChg chg="del">
        <pc:chgData name="Kristyna Ferris" userId="86aeac9f-971e-413b-9f78-ace434bd0a60" providerId="ADAL" clId="{DDF857BB-821D-441E-8EA9-2F3270E59A12}" dt="2025-08-26T16:26:27.080" v="29" actId="47"/>
        <pc:sldMkLst>
          <pc:docMk/>
          <pc:sldMk cId="1899300546" sldId="303"/>
        </pc:sldMkLst>
      </pc:sldChg>
      <pc:sldChg chg="del">
        <pc:chgData name="Kristyna Ferris" userId="86aeac9f-971e-413b-9f78-ace434bd0a60" providerId="ADAL" clId="{DDF857BB-821D-441E-8EA9-2F3270E59A12}" dt="2025-08-26T16:26:28.466" v="32" actId="47"/>
        <pc:sldMkLst>
          <pc:docMk/>
          <pc:sldMk cId="2916825466" sldId="305"/>
        </pc:sldMkLst>
      </pc:sldChg>
      <pc:sldChg chg="del">
        <pc:chgData name="Kristyna Ferris" userId="86aeac9f-971e-413b-9f78-ace434bd0a60" providerId="ADAL" clId="{DDF857BB-821D-441E-8EA9-2F3270E59A12}" dt="2025-08-26T16:26:25.651" v="26" actId="47"/>
        <pc:sldMkLst>
          <pc:docMk/>
          <pc:sldMk cId="864380376" sldId="308"/>
        </pc:sldMkLst>
      </pc:sldChg>
      <pc:sldChg chg="del">
        <pc:chgData name="Kristyna Ferris" userId="86aeac9f-971e-413b-9f78-ace434bd0a60" providerId="ADAL" clId="{DDF857BB-821D-441E-8EA9-2F3270E59A12}" dt="2025-08-26T16:26:26.132" v="27" actId="47"/>
        <pc:sldMkLst>
          <pc:docMk/>
          <pc:sldMk cId="1322471373" sldId="309"/>
        </pc:sldMkLst>
      </pc:sldChg>
      <pc:sldChg chg="del">
        <pc:chgData name="Kristyna Ferris" userId="86aeac9f-971e-413b-9f78-ace434bd0a60" providerId="ADAL" clId="{DDF857BB-821D-441E-8EA9-2F3270E59A12}" dt="2025-08-26T16:26:26.589" v="28" actId="47"/>
        <pc:sldMkLst>
          <pc:docMk/>
          <pc:sldMk cId="3560228028" sldId="310"/>
        </pc:sldMkLst>
      </pc:sldChg>
      <pc:sldChg chg="del">
        <pc:chgData name="Kristyna Ferris" userId="86aeac9f-971e-413b-9f78-ace434bd0a60" providerId="ADAL" clId="{DDF857BB-821D-441E-8EA9-2F3270E59A12}" dt="2025-08-26T16:26:28.917" v="33" actId="47"/>
        <pc:sldMkLst>
          <pc:docMk/>
          <pc:sldMk cId="466001282" sldId="311"/>
        </pc:sldMkLst>
      </pc:sldChg>
      <pc:sldChg chg="del">
        <pc:chgData name="Kristyna Ferris" userId="86aeac9f-971e-413b-9f78-ace434bd0a60" providerId="ADAL" clId="{DDF857BB-821D-441E-8EA9-2F3270E59A12}" dt="2025-08-26T16:26:29.297" v="34" actId="47"/>
        <pc:sldMkLst>
          <pc:docMk/>
          <pc:sldMk cId="1966224340" sldId="314"/>
        </pc:sldMkLst>
      </pc:sldChg>
      <pc:sldChg chg="del">
        <pc:chgData name="Kristyna Ferris" userId="86aeac9f-971e-413b-9f78-ace434bd0a60" providerId="ADAL" clId="{DDF857BB-821D-441E-8EA9-2F3270E59A12}" dt="2025-08-26T16:26:29.999" v="36" actId="47"/>
        <pc:sldMkLst>
          <pc:docMk/>
          <pc:sldMk cId="1264232687" sldId="315"/>
        </pc:sldMkLst>
      </pc:sldChg>
      <pc:sldChg chg="del">
        <pc:chgData name="Kristyna Ferris" userId="86aeac9f-971e-413b-9f78-ace434bd0a60" providerId="ADAL" clId="{DDF857BB-821D-441E-8EA9-2F3270E59A12}" dt="2025-08-26T16:26:30.343" v="37" actId="47"/>
        <pc:sldMkLst>
          <pc:docMk/>
          <pc:sldMk cId="2737249404" sldId="316"/>
        </pc:sldMkLst>
      </pc:sldChg>
      <pc:sldChg chg="del">
        <pc:chgData name="Kristyna Ferris" userId="86aeac9f-971e-413b-9f78-ace434bd0a60" providerId="ADAL" clId="{DDF857BB-821D-441E-8EA9-2F3270E59A12}" dt="2025-08-26T16:26:29.669" v="35" actId="47"/>
        <pc:sldMkLst>
          <pc:docMk/>
          <pc:sldMk cId="4273620165" sldId="317"/>
        </pc:sldMkLst>
      </pc:sldChg>
      <pc:sldChg chg="del">
        <pc:chgData name="Kristyna Ferris" userId="86aeac9f-971e-413b-9f78-ace434bd0a60" providerId="ADAL" clId="{DDF857BB-821D-441E-8EA9-2F3270E59A12}" dt="2025-08-26T16:26:30.892" v="38" actId="47"/>
        <pc:sldMkLst>
          <pc:docMk/>
          <pc:sldMk cId="1525605879" sldId="318"/>
        </pc:sldMkLst>
      </pc:sldChg>
      <pc:sldChg chg="del">
        <pc:chgData name="Kristyna Ferris" userId="86aeac9f-971e-413b-9f78-ace434bd0a60" providerId="ADAL" clId="{DDF857BB-821D-441E-8EA9-2F3270E59A12}" dt="2025-08-26T16:26:37.370" v="39" actId="47"/>
        <pc:sldMkLst>
          <pc:docMk/>
          <pc:sldMk cId="2347879454" sldId="405"/>
        </pc:sldMkLst>
      </pc:sldChg>
      <pc:sldChg chg="del">
        <pc:chgData name="Kristyna Ferris" userId="86aeac9f-971e-413b-9f78-ace434bd0a60" providerId="ADAL" clId="{DDF857BB-821D-441E-8EA9-2F3270E59A12}" dt="2025-08-26T16:26:22.174" v="21" actId="47"/>
        <pc:sldMkLst>
          <pc:docMk/>
          <pc:sldMk cId="3072075924" sldId="406"/>
        </pc:sldMkLst>
      </pc:sldChg>
      <pc:sldChg chg="del">
        <pc:chgData name="Kristyna Ferris" userId="86aeac9f-971e-413b-9f78-ace434bd0a60" providerId="ADAL" clId="{DDF857BB-821D-441E-8EA9-2F3270E59A12}" dt="2025-08-26T16:26:27.568" v="30" actId="47"/>
        <pc:sldMkLst>
          <pc:docMk/>
          <pc:sldMk cId="1109808523" sldId="408"/>
        </pc:sldMkLst>
      </pc:sldChg>
      <pc:sldChg chg="del">
        <pc:chgData name="Kristyna Ferris" userId="86aeac9f-971e-413b-9f78-ace434bd0a60" providerId="ADAL" clId="{DDF857BB-821D-441E-8EA9-2F3270E59A12}" dt="2025-08-26T16:26:21.294" v="20" actId="47"/>
        <pc:sldMkLst>
          <pc:docMk/>
          <pc:sldMk cId="1096399675" sldId="409"/>
        </pc:sldMkLst>
      </pc:sldChg>
      <pc:sldChg chg="del">
        <pc:chgData name="Kristyna Ferris" userId="86aeac9f-971e-413b-9f78-ace434bd0a60" providerId="ADAL" clId="{DDF857BB-821D-441E-8EA9-2F3270E59A12}" dt="2025-08-26T16:26:24.053" v="23" actId="47"/>
        <pc:sldMkLst>
          <pc:docMk/>
          <pc:sldMk cId="3675838820" sldId="411"/>
        </pc:sldMkLst>
      </pc:sldChg>
      <pc:sldChg chg="del">
        <pc:chgData name="Kristyna Ferris" userId="86aeac9f-971e-413b-9f78-ace434bd0a60" providerId="ADAL" clId="{DDF857BB-821D-441E-8EA9-2F3270E59A12}" dt="2025-08-26T16:26:24.654" v="24" actId="47"/>
        <pc:sldMkLst>
          <pc:docMk/>
          <pc:sldMk cId="154028234" sldId="412"/>
        </pc:sldMkLst>
      </pc:sldChg>
      <pc:sldChg chg="del">
        <pc:chgData name="Kristyna Ferris" userId="86aeac9f-971e-413b-9f78-ace434bd0a60" providerId="ADAL" clId="{DDF857BB-821D-441E-8EA9-2F3270E59A12}" dt="2025-08-26T16:26:25.184" v="25" actId="47"/>
        <pc:sldMkLst>
          <pc:docMk/>
          <pc:sldMk cId="947333024" sldId="413"/>
        </pc:sldMkLst>
      </pc:sldChg>
      <pc:sldChg chg="del">
        <pc:chgData name="Kristyna Ferris" userId="86aeac9f-971e-413b-9f78-ace434bd0a60" providerId="ADAL" clId="{DDF857BB-821D-441E-8EA9-2F3270E59A12}" dt="2025-08-26T16:26:28.009" v="31" actId="47"/>
        <pc:sldMkLst>
          <pc:docMk/>
          <pc:sldMk cId="3313276984" sldId="414"/>
        </pc:sldMkLst>
      </pc:sldChg>
    </pc:docChg>
  </pc:docChgLst>
  <pc:docChgLst>
    <pc:chgData name="Kristyna Ferris" userId="86aeac9f-971e-413b-9f78-ace434bd0a60" providerId="ADAL" clId="{BB1FBCEE-720A-4BC8-B896-5F1AD7000908}"/>
    <pc:docChg chg="undo custSel addSld delSld modSld sldOrd modMainMaster">
      <pc:chgData name="Kristyna Ferris" userId="86aeac9f-971e-413b-9f78-ace434bd0a60" providerId="ADAL" clId="{BB1FBCEE-720A-4BC8-B896-5F1AD7000908}" dt="2025-09-08T22:47:24.752" v="7672" actId="20577"/>
      <pc:docMkLst>
        <pc:docMk/>
      </pc:docMkLst>
      <pc:sldChg chg="modSp mod modTransition">
        <pc:chgData name="Kristyna Ferris" userId="86aeac9f-971e-413b-9f78-ace434bd0a60" providerId="ADAL" clId="{BB1FBCEE-720A-4BC8-B896-5F1AD7000908}" dt="2025-09-05T22:09:46.658" v="4721"/>
        <pc:sldMkLst>
          <pc:docMk/>
          <pc:sldMk cId="1345791448" sldId="263"/>
        </pc:sldMkLst>
        <pc:spChg chg="mod">
          <ac:chgData name="Kristyna Ferris" userId="86aeac9f-971e-413b-9f78-ace434bd0a60" providerId="ADAL" clId="{BB1FBCEE-720A-4BC8-B896-5F1AD7000908}" dt="2025-09-05T02:36:15.657" v="120" actId="404"/>
          <ac:spMkLst>
            <pc:docMk/>
            <pc:sldMk cId="1345791448" sldId="263"/>
            <ac:spMk id="2" creationId="{DF79C578-1F08-216A-5403-706BD3D85303}"/>
          </ac:spMkLst>
        </pc:spChg>
        <pc:graphicFrameChg chg="mod modGraphic">
          <ac:chgData name="Kristyna Ferris" userId="86aeac9f-971e-413b-9f78-ace434bd0a60" providerId="ADAL" clId="{BB1FBCEE-720A-4BC8-B896-5F1AD7000908}" dt="2025-09-05T22:09:46.658" v="4721"/>
          <ac:graphicFrameMkLst>
            <pc:docMk/>
            <pc:sldMk cId="1345791448" sldId="263"/>
            <ac:graphicFrameMk id="53" creationId="{3C5312A1-6D86-AB24-BBF8-296AC20E4D4A}"/>
          </ac:graphicFrameMkLst>
        </pc:graphicFrameChg>
      </pc:sldChg>
      <pc:sldChg chg="addSp delSp modSp mod modTransition modAnim modNotesTx">
        <pc:chgData name="Kristyna Ferris" userId="86aeac9f-971e-413b-9f78-ace434bd0a60" providerId="ADAL" clId="{BB1FBCEE-720A-4BC8-B896-5F1AD7000908}" dt="2025-09-05T17:02:50.408" v="1521"/>
        <pc:sldMkLst>
          <pc:docMk/>
          <pc:sldMk cId="654139468" sldId="299"/>
        </pc:sldMkLst>
        <pc:spChg chg="mod">
          <ac:chgData name="Kristyna Ferris" userId="86aeac9f-971e-413b-9f78-ace434bd0a60" providerId="ADAL" clId="{BB1FBCEE-720A-4BC8-B896-5F1AD7000908}" dt="2025-09-05T02:31:11.718" v="95" actId="27636"/>
          <ac:spMkLst>
            <pc:docMk/>
            <pc:sldMk cId="654139468" sldId="299"/>
            <ac:spMk id="2" creationId="{A4322E92-41AE-89A9-2018-F418DEE61614}"/>
          </ac:spMkLst>
        </pc:spChg>
        <pc:spChg chg="mod">
          <ac:chgData name="Kristyna Ferris" userId="86aeac9f-971e-413b-9f78-ace434bd0a60" providerId="ADAL" clId="{BB1FBCEE-720A-4BC8-B896-5F1AD7000908}" dt="2025-09-05T01:56:08.110" v="93" actId="1076"/>
          <ac:spMkLst>
            <pc:docMk/>
            <pc:sldMk cId="654139468" sldId="299"/>
            <ac:spMk id="3" creationId="{A56814C2-A141-3245-72A9-BB4B623F7B43}"/>
          </ac:spMkLst>
        </pc:spChg>
        <pc:spChg chg="add mod">
          <ac:chgData name="Kristyna Ferris" userId="86aeac9f-971e-413b-9f78-ace434bd0a60" providerId="ADAL" clId="{BB1FBCEE-720A-4BC8-B896-5F1AD7000908}" dt="2025-09-05T15:20:28.473" v="995" actId="20577"/>
          <ac:spMkLst>
            <pc:docMk/>
            <pc:sldMk cId="654139468" sldId="299"/>
            <ac:spMk id="4" creationId="{3953A46E-9D4D-A585-6CBE-96E5BDC86401}"/>
          </ac:spMkLst>
        </pc:spChg>
        <pc:picChg chg="add mod modCrop">
          <ac:chgData name="Kristyna Ferris" userId="86aeac9f-971e-413b-9f78-ace434bd0a60" providerId="ADAL" clId="{BB1FBCEE-720A-4BC8-B896-5F1AD7000908}" dt="2025-09-05T15:09:56.209" v="439" actId="1076"/>
          <ac:picMkLst>
            <pc:docMk/>
            <pc:sldMk cId="654139468" sldId="299"/>
            <ac:picMk id="7" creationId="{D579EFA7-90A9-8C97-EA44-009C121CE12C}"/>
          </ac:picMkLst>
        </pc:picChg>
      </pc:sldChg>
      <pc:sldChg chg="modSp mod modTransition">
        <pc:chgData name="Kristyna Ferris" userId="86aeac9f-971e-413b-9f78-ace434bd0a60" providerId="ADAL" clId="{BB1FBCEE-720A-4BC8-B896-5F1AD7000908}" dt="2025-09-08T21:51:23.717" v="7579" actId="20577"/>
        <pc:sldMkLst>
          <pc:docMk/>
          <pc:sldMk cId="1187558783" sldId="300"/>
        </pc:sldMkLst>
        <pc:spChg chg="mod">
          <ac:chgData name="Kristyna Ferris" userId="86aeac9f-971e-413b-9f78-ace434bd0a60" providerId="ADAL" clId="{BB1FBCEE-720A-4BC8-B896-5F1AD7000908}" dt="2025-09-05T02:37:48.690" v="134" actId="14100"/>
          <ac:spMkLst>
            <pc:docMk/>
            <pc:sldMk cId="1187558783" sldId="300"/>
            <ac:spMk id="2" creationId="{DF79C578-1F08-216A-5403-706BD3D85303}"/>
          </ac:spMkLst>
        </pc:spChg>
        <pc:spChg chg="mod">
          <ac:chgData name="Kristyna Ferris" userId="86aeac9f-971e-413b-9f78-ace434bd0a60" providerId="ADAL" clId="{BB1FBCEE-720A-4BC8-B896-5F1AD7000908}" dt="2025-09-08T21:51:23.717" v="7579" actId="20577"/>
          <ac:spMkLst>
            <pc:docMk/>
            <pc:sldMk cId="1187558783" sldId="300"/>
            <ac:spMk id="3" creationId="{76626FB5-B0F0-A0DD-57F2-76101BA66E65}"/>
          </ac:spMkLst>
        </pc:spChg>
        <pc:picChg chg="mod">
          <ac:chgData name="Kristyna Ferris" userId="86aeac9f-971e-413b-9f78-ace434bd0a60" providerId="ADAL" clId="{BB1FBCEE-720A-4BC8-B896-5F1AD7000908}" dt="2025-09-05T01:53:44.115" v="79" actId="1076"/>
          <ac:picMkLst>
            <pc:docMk/>
            <pc:sldMk cId="1187558783" sldId="300"/>
            <ac:picMk id="7" creationId="{46806B51-3439-9831-D29B-A4B1640509ED}"/>
          </ac:picMkLst>
        </pc:picChg>
      </pc:sldChg>
      <pc:sldChg chg="modSp del mod ord modTransition">
        <pc:chgData name="Kristyna Ferris" userId="86aeac9f-971e-413b-9f78-ace434bd0a60" providerId="ADAL" clId="{BB1FBCEE-720A-4BC8-B896-5F1AD7000908}" dt="2025-09-08T18:02:17.798" v="7062" actId="2696"/>
        <pc:sldMkLst>
          <pc:docMk/>
          <pc:sldMk cId="3191924136" sldId="301"/>
        </pc:sldMkLst>
      </pc:sldChg>
      <pc:sldChg chg="modTransition">
        <pc:chgData name="Kristyna Ferris" userId="86aeac9f-971e-413b-9f78-ace434bd0a60" providerId="ADAL" clId="{BB1FBCEE-720A-4BC8-B896-5F1AD7000908}" dt="2025-09-05T17:02:50.408" v="1521"/>
        <pc:sldMkLst>
          <pc:docMk/>
          <pc:sldMk cId="2265447559" sldId="319"/>
        </pc:sldMkLst>
      </pc:sldChg>
      <pc:sldChg chg="del modTransition">
        <pc:chgData name="Kristyna Ferris" userId="86aeac9f-971e-413b-9f78-ace434bd0a60" providerId="ADAL" clId="{BB1FBCEE-720A-4BC8-B896-5F1AD7000908}" dt="2025-09-05T22:08:32.479" v="4715" actId="2696"/>
        <pc:sldMkLst>
          <pc:docMk/>
          <pc:sldMk cId="2661157695" sldId="407"/>
        </pc:sldMkLst>
      </pc:sldChg>
      <pc:sldChg chg="addSp delSp modSp add mod modTransition">
        <pc:chgData name="Kristyna Ferris" userId="86aeac9f-971e-413b-9f78-ace434bd0a60" providerId="ADAL" clId="{BB1FBCEE-720A-4BC8-B896-5F1AD7000908}" dt="2025-09-05T17:02:50.408" v="1521"/>
        <pc:sldMkLst>
          <pc:docMk/>
          <pc:sldMk cId="289433712" sldId="408"/>
        </pc:sldMkLst>
        <pc:spChg chg="add mod">
          <ac:chgData name="Kristyna Ferris" userId="86aeac9f-971e-413b-9f78-ace434bd0a60" providerId="ADAL" clId="{BB1FBCEE-720A-4BC8-B896-5F1AD7000908}" dt="2025-09-05T16:49:18.453" v="1309" actId="1076"/>
          <ac:spMkLst>
            <pc:docMk/>
            <pc:sldMk cId="289433712" sldId="408"/>
            <ac:spMk id="3" creationId="{8980973E-DEFA-A1BE-C4A1-CECC5492426F}"/>
          </ac:spMkLst>
        </pc:spChg>
        <pc:spChg chg="mod">
          <ac:chgData name="Kristyna Ferris" userId="86aeac9f-971e-413b-9f78-ace434bd0a60" providerId="ADAL" clId="{BB1FBCEE-720A-4BC8-B896-5F1AD7000908}" dt="2025-09-05T16:51:49.437" v="1355" actId="20577"/>
          <ac:spMkLst>
            <pc:docMk/>
            <pc:sldMk cId="289433712" sldId="408"/>
            <ac:spMk id="4" creationId="{75158173-FC45-EDC2-BDB0-FA5A218B1902}"/>
          </ac:spMkLst>
        </pc:spChg>
        <pc:picChg chg="mod">
          <ac:chgData name="Kristyna Ferris" userId="86aeac9f-971e-413b-9f78-ace434bd0a60" providerId="ADAL" clId="{BB1FBCEE-720A-4BC8-B896-5F1AD7000908}" dt="2025-09-05T16:52:02.108" v="1362" actId="1076"/>
          <ac:picMkLst>
            <pc:docMk/>
            <pc:sldMk cId="289433712" sldId="408"/>
            <ac:picMk id="168" creationId="{0472C384-5A65-57E3-36E2-694439326D94}"/>
          </ac:picMkLst>
        </pc:picChg>
        <pc:picChg chg="add mod">
          <ac:chgData name="Kristyna Ferris" userId="86aeac9f-971e-413b-9f78-ace434bd0a60" providerId="ADAL" clId="{BB1FBCEE-720A-4BC8-B896-5F1AD7000908}" dt="2025-09-05T16:51:36.377" v="1322" actId="1076"/>
          <ac:picMkLst>
            <pc:docMk/>
            <pc:sldMk cId="289433712" sldId="408"/>
            <ac:picMk id="1028" creationId="{1E9F2E99-B29D-7084-FDEC-6BF618678DFA}"/>
          </ac:picMkLst>
        </pc:picChg>
      </pc:sldChg>
      <pc:sldChg chg="modSp add del mod">
        <pc:chgData name="Kristyna Ferris" userId="86aeac9f-971e-413b-9f78-ace434bd0a60" providerId="ADAL" clId="{BB1FBCEE-720A-4BC8-B896-5F1AD7000908}" dt="2025-09-05T02:41:56.088" v="212" actId="47"/>
        <pc:sldMkLst>
          <pc:docMk/>
          <pc:sldMk cId="1219871732" sldId="409"/>
        </pc:sldMkLst>
      </pc:sldChg>
      <pc:sldChg chg="modSp add del mod">
        <pc:chgData name="Kristyna Ferris" userId="86aeac9f-971e-413b-9f78-ace434bd0a60" providerId="ADAL" clId="{BB1FBCEE-720A-4BC8-B896-5F1AD7000908}" dt="2025-09-05T16:57:40.189" v="1435" actId="2696"/>
        <pc:sldMkLst>
          <pc:docMk/>
          <pc:sldMk cId="1270372289" sldId="409"/>
        </pc:sldMkLst>
      </pc:sldChg>
      <pc:sldChg chg="modSp add del mod modTransition">
        <pc:chgData name="Kristyna Ferris" userId="86aeac9f-971e-413b-9f78-ace434bd0a60" providerId="ADAL" clId="{BB1FBCEE-720A-4BC8-B896-5F1AD7000908}" dt="2025-09-05T17:45:02.554" v="2229" actId="2696"/>
        <pc:sldMkLst>
          <pc:docMk/>
          <pc:sldMk cId="925942761" sldId="410"/>
        </pc:sldMkLst>
      </pc:sldChg>
      <pc:sldChg chg="modSp add del mod modTransition">
        <pc:chgData name="Kristyna Ferris" userId="86aeac9f-971e-413b-9f78-ace434bd0a60" providerId="ADAL" clId="{BB1FBCEE-720A-4BC8-B896-5F1AD7000908}" dt="2025-09-05T21:51:05.247" v="3743" actId="2696"/>
        <pc:sldMkLst>
          <pc:docMk/>
          <pc:sldMk cId="2379623374" sldId="411"/>
        </pc:sldMkLst>
      </pc:sldChg>
      <pc:sldChg chg="modSp add del mod modTransition">
        <pc:chgData name="Kristyna Ferris" userId="86aeac9f-971e-413b-9f78-ace434bd0a60" providerId="ADAL" clId="{BB1FBCEE-720A-4BC8-B896-5F1AD7000908}" dt="2025-09-05T21:58:25.779" v="3983" actId="2696"/>
        <pc:sldMkLst>
          <pc:docMk/>
          <pc:sldMk cId="94628046" sldId="412"/>
        </pc:sldMkLst>
      </pc:sldChg>
      <pc:sldChg chg="modSp add del mod modTransition">
        <pc:chgData name="Kristyna Ferris" userId="86aeac9f-971e-413b-9f78-ace434bd0a60" providerId="ADAL" clId="{BB1FBCEE-720A-4BC8-B896-5F1AD7000908}" dt="2025-09-05T22:06:55.935" v="4704" actId="2696"/>
        <pc:sldMkLst>
          <pc:docMk/>
          <pc:sldMk cId="3106578381" sldId="413"/>
        </pc:sldMkLst>
      </pc:sldChg>
      <pc:sldChg chg="modSp add del mod ord modTransition">
        <pc:chgData name="Kristyna Ferris" userId="86aeac9f-971e-413b-9f78-ace434bd0a60" providerId="ADAL" clId="{BB1FBCEE-720A-4BC8-B896-5F1AD7000908}" dt="2025-09-08T17:04:15.941" v="5740" actId="2696"/>
        <pc:sldMkLst>
          <pc:docMk/>
          <pc:sldMk cId="1086233749" sldId="414"/>
        </pc:sldMkLst>
      </pc:sldChg>
      <pc:sldChg chg="modSp add del mod ord modTransition">
        <pc:chgData name="Kristyna Ferris" userId="86aeac9f-971e-413b-9f78-ace434bd0a60" providerId="ADAL" clId="{BB1FBCEE-720A-4BC8-B896-5F1AD7000908}" dt="2025-09-08T17:06:35.829" v="6034" actId="2696"/>
        <pc:sldMkLst>
          <pc:docMk/>
          <pc:sldMk cId="2079784617" sldId="415"/>
        </pc:sldMkLst>
      </pc:sldChg>
      <pc:sldChg chg="modSp add del mod ord modTransition">
        <pc:chgData name="Kristyna Ferris" userId="86aeac9f-971e-413b-9f78-ace434bd0a60" providerId="ADAL" clId="{BB1FBCEE-720A-4BC8-B896-5F1AD7000908}" dt="2025-09-08T17:10:37.642" v="6608" actId="2696"/>
        <pc:sldMkLst>
          <pc:docMk/>
          <pc:sldMk cId="1907656298" sldId="416"/>
        </pc:sldMkLst>
      </pc:sldChg>
      <pc:sldChg chg="modSp add del mod ord modTransition">
        <pc:chgData name="Kristyna Ferris" userId="86aeac9f-971e-413b-9f78-ace434bd0a60" providerId="ADAL" clId="{BB1FBCEE-720A-4BC8-B896-5F1AD7000908}" dt="2025-09-08T00:15:24.761" v="5085" actId="2696"/>
        <pc:sldMkLst>
          <pc:docMk/>
          <pc:sldMk cId="4155315034" sldId="417"/>
        </pc:sldMkLst>
      </pc:sldChg>
      <pc:sldChg chg="modSp add del mod ord modTransition">
        <pc:chgData name="Kristyna Ferris" userId="86aeac9f-971e-413b-9f78-ace434bd0a60" providerId="ADAL" clId="{BB1FBCEE-720A-4BC8-B896-5F1AD7000908}" dt="2025-09-08T16:52:33.698" v="5139" actId="2696"/>
        <pc:sldMkLst>
          <pc:docMk/>
          <pc:sldMk cId="2353438517" sldId="418"/>
        </pc:sldMkLst>
      </pc:sldChg>
      <pc:sldChg chg="modSp add del mod modTransition">
        <pc:chgData name="Kristyna Ferris" userId="86aeac9f-971e-413b-9f78-ace434bd0a60" providerId="ADAL" clId="{BB1FBCEE-720A-4BC8-B896-5F1AD7000908}" dt="2025-09-08T16:57:53.682" v="5269" actId="2696"/>
        <pc:sldMkLst>
          <pc:docMk/>
          <pc:sldMk cId="371569498" sldId="419"/>
        </pc:sldMkLst>
      </pc:sldChg>
      <pc:sldChg chg="modSp add del mod modTransition">
        <pc:chgData name="Kristyna Ferris" userId="86aeac9f-971e-413b-9f78-ace434bd0a60" providerId="ADAL" clId="{BB1FBCEE-720A-4BC8-B896-5F1AD7000908}" dt="2025-09-08T16:58:26.372" v="5403" actId="2696"/>
        <pc:sldMkLst>
          <pc:docMk/>
          <pc:sldMk cId="1706728845" sldId="420"/>
        </pc:sldMkLst>
      </pc:sldChg>
      <pc:sldChg chg="modSp add del mod modTransition">
        <pc:chgData name="Kristyna Ferris" userId="86aeac9f-971e-413b-9f78-ace434bd0a60" providerId="ADAL" clId="{BB1FBCEE-720A-4BC8-B896-5F1AD7000908}" dt="2025-09-08T17:52:24.574" v="6810" actId="47"/>
        <pc:sldMkLst>
          <pc:docMk/>
          <pc:sldMk cId="1453967387" sldId="421"/>
        </pc:sldMkLst>
      </pc:sldChg>
      <pc:sldChg chg="addSp delSp modSp add mod modTransition">
        <pc:chgData name="Kristyna Ferris" userId="86aeac9f-971e-413b-9f78-ace434bd0a60" providerId="ADAL" clId="{BB1FBCEE-720A-4BC8-B896-5F1AD7000908}" dt="2025-09-05T17:13:59.647" v="1589" actId="14100"/>
        <pc:sldMkLst>
          <pc:docMk/>
          <pc:sldMk cId="715515639" sldId="422"/>
        </pc:sldMkLst>
        <pc:spChg chg="mod">
          <ac:chgData name="Kristyna Ferris" userId="86aeac9f-971e-413b-9f78-ace434bd0a60" providerId="ADAL" clId="{BB1FBCEE-720A-4BC8-B896-5F1AD7000908}" dt="2025-09-05T17:13:59.647" v="1589" actId="14100"/>
          <ac:spMkLst>
            <pc:docMk/>
            <pc:sldMk cId="715515639" sldId="422"/>
            <ac:spMk id="3" creationId="{074D0184-562E-4CCC-FE7E-9B09AE9281D6}"/>
          </ac:spMkLst>
        </pc:spChg>
        <pc:spChg chg="mod">
          <ac:chgData name="Kristyna Ferris" userId="86aeac9f-971e-413b-9f78-ace434bd0a60" providerId="ADAL" clId="{BB1FBCEE-720A-4BC8-B896-5F1AD7000908}" dt="2025-09-05T16:53:03.466" v="1364"/>
          <ac:spMkLst>
            <pc:docMk/>
            <pc:sldMk cId="715515639" sldId="422"/>
            <ac:spMk id="4" creationId="{A697EA5C-5A10-7E0F-D89F-66AED09442E6}"/>
          </ac:spMkLst>
        </pc:spChg>
        <pc:picChg chg="mod">
          <ac:chgData name="Kristyna Ferris" userId="86aeac9f-971e-413b-9f78-ace434bd0a60" providerId="ADAL" clId="{BB1FBCEE-720A-4BC8-B896-5F1AD7000908}" dt="2025-09-05T16:54:08.871" v="1365" actId="14826"/>
          <ac:picMkLst>
            <pc:docMk/>
            <pc:sldMk cId="715515639" sldId="422"/>
            <ac:picMk id="168" creationId="{C76F50F0-DA71-33C2-FF13-33D2F17435D4}"/>
          </ac:picMkLst>
        </pc:picChg>
        <pc:picChg chg="add mod">
          <ac:chgData name="Kristyna Ferris" userId="86aeac9f-971e-413b-9f78-ace434bd0a60" providerId="ADAL" clId="{BB1FBCEE-720A-4BC8-B896-5F1AD7000908}" dt="2025-09-05T16:56:50.118" v="1430" actId="1076"/>
          <ac:picMkLst>
            <pc:docMk/>
            <pc:sldMk cId="715515639" sldId="422"/>
            <ac:picMk id="2050" creationId="{95F79B1A-C365-8CC3-0358-DD4B6D236280}"/>
          </ac:picMkLst>
        </pc:picChg>
      </pc:sldChg>
      <pc:sldChg chg="addSp delSp modSp add mod modTransition">
        <pc:chgData name="Kristyna Ferris" userId="86aeac9f-971e-413b-9f78-ace434bd0a60" providerId="ADAL" clId="{BB1FBCEE-720A-4BC8-B896-5F1AD7000908}" dt="2025-09-08T21:53:37.598" v="7603" actId="20577"/>
        <pc:sldMkLst>
          <pc:docMk/>
          <pc:sldMk cId="3331987061" sldId="423"/>
        </pc:sldMkLst>
        <pc:spChg chg="mod">
          <ac:chgData name="Kristyna Ferris" userId="86aeac9f-971e-413b-9f78-ace434bd0a60" providerId="ADAL" clId="{BB1FBCEE-720A-4BC8-B896-5F1AD7000908}" dt="2025-09-08T21:53:37.598" v="7603" actId="20577"/>
          <ac:spMkLst>
            <pc:docMk/>
            <pc:sldMk cId="3331987061" sldId="423"/>
            <ac:spMk id="3" creationId="{FBAF294B-80A9-2DB2-4F19-A30447FE9E1F}"/>
          </ac:spMkLst>
        </pc:spChg>
        <pc:spChg chg="mod">
          <ac:chgData name="Kristyna Ferris" userId="86aeac9f-971e-413b-9f78-ace434bd0a60" providerId="ADAL" clId="{BB1FBCEE-720A-4BC8-B896-5F1AD7000908}" dt="2025-09-05T17:14:27.688" v="1656" actId="403"/>
          <ac:spMkLst>
            <pc:docMk/>
            <pc:sldMk cId="3331987061" sldId="423"/>
            <ac:spMk id="4" creationId="{8AAEA7B6-5DCB-7C19-6830-283EB59CD731}"/>
          </ac:spMkLst>
        </pc:spChg>
        <pc:picChg chg="mod">
          <ac:chgData name="Kristyna Ferris" userId="86aeac9f-971e-413b-9f78-ace434bd0a60" providerId="ADAL" clId="{BB1FBCEE-720A-4BC8-B896-5F1AD7000908}" dt="2025-09-05T16:58:04.459" v="1437" actId="14826"/>
          <ac:picMkLst>
            <pc:docMk/>
            <pc:sldMk cId="3331987061" sldId="423"/>
            <ac:picMk id="168" creationId="{BD4EFF7B-83C6-E1E8-96CA-526AFB81CABD}"/>
          </ac:picMkLst>
        </pc:picChg>
        <pc:picChg chg="add mod">
          <ac:chgData name="Kristyna Ferris" userId="86aeac9f-971e-413b-9f78-ace434bd0a60" providerId="ADAL" clId="{BB1FBCEE-720A-4BC8-B896-5F1AD7000908}" dt="2025-09-05T17:44:15.739" v="2228"/>
          <ac:picMkLst>
            <pc:docMk/>
            <pc:sldMk cId="3331987061" sldId="423"/>
            <ac:picMk id="3074" creationId="{13EFF3D0-9056-404F-C5CA-EED7AD505254}"/>
          </ac:picMkLst>
        </pc:picChg>
      </pc:sldChg>
      <pc:sldChg chg="modSp add del mod">
        <pc:chgData name="Kristyna Ferris" userId="86aeac9f-971e-413b-9f78-ace434bd0a60" providerId="ADAL" clId="{BB1FBCEE-720A-4BC8-B896-5F1AD7000908}" dt="2025-09-05T17:56:22.751" v="3119" actId="2696"/>
        <pc:sldMkLst>
          <pc:docMk/>
          <pc:sldMk cId="1289232868" sldId="424"/>
        </pc:sldMkLst>
      </pc:sldChg>
      <pc:sldChg chg="modSp add del mod">
        <pc:chgData name="Kristyna Ferris" userId="86aeac9f-971e-413b-9f78-ace434bd0a60" providerId="ADAL" clId="{BB1FBCEE-720A-4BC8-B896-5F1AD7000908}" dt="2025-09-08T18:02:10.228" v="7061" actId="2696"/>
        <pc:sldMkLst>
          <pc:docMk/>
          <pc:sldMk cId="558999424" sldId="425"/>
        </pc:sldMkLst>
      </pc:sldChg>
      <pc:sldChg chg="addSp delSp modSp add mod modNotesTx">
        <pc:chgData name="Kristyna Ferris" userId="86aeac9f-971e-413b-9f78-ace434bd0a60" providerId="ADAL" clId="{BB1FBCEE-720A-4BC8-B896-5F1AD7000908}" dt="2025-09-05T21:41:36.818" v="3142" actId="1076"/>
        <pc:sldMkLst>
          <pc:docMk/>
          <pc:sldMk cId="1247657680" sldId="426"/>
        </pc:sldMkLst>
        <pc:spChg chg="mod">
          <ac:chgData name="Kristyna Ferris" userId="86aeac9f-971e-413b-9f78-ace434bd0a60" providerId="ADAL" clId="{BB1FBCEE-720A-4BC8-B896-5F1AD7000908}" dt="2025-09-05T21:41:31.627" v="3141" actId="14100"/>
          <ac:spMkLst>
            <pc:docMk/>
            <pc:sldMk cId="1247657680" sldId="426"/>
            <ac:spMk id="3" creationId="{6A30E7B1-97B8-153C-9088-57BB975DB6B4}"/>
          </ac:spMkLst>
        </pc:spChg>
        <pc:spChg chg="mod">
          <ac:chgData name="Kristyna Ferris" userId="86aeac9f-971e-413b-9f78-ace434bd0a60" providerId="ADAL" clId="{BB1FBCEE-720A-4BC8-B896-5F1AD7000908}" dt="2025-09-05T17:45:38.549" v="2258" actId="20577"/>
          <ac:spMkLst>
            <pc:docMk/>
            <pc:sldMk cId="1247657680" sldId="426"/>
            <ac:spMk id="4" creationId="{4C514CEA-415B-317A-C713-7EA688F0208E}"/>
          </ac:spMkLst>
        </pc:spChg>
        <pc:picChg chg="add mod">
          <ac:chgData name="Kristyna Ferris" userId="86aeac9f-971e-413b-9f78-ace434bd0a60" providerId="ADAL" clId="{BB1FBCEE-720A-4BC8-B896-5F1AD7000908}" dt="2025-09-05T21:41:36.818" v="3142" actId="1076"/>
          <ac:picMkLst>
            <pc:docMk/>
            <pc:sldMk cId="1247657680" sldId="426"/>
            <ac:picMk id="5" creationId="{F2BC07FE-7B9A-EE6D-CB12-B3B42802FD31}"/>
          </ac:picMkLst>
        </pc:picChg>
        <pc:picChg chg="mod">
          <ac:chgData name="Kristyna Ferris" userId="86aeac9f-971e-413b-9f78-ace434bd0a60" providerId="ADAL" clId="{BB1FBCEE-720A-4BC8-B896-5F1AD7000908}" dt="2025-09-05T17:45:51.380" v="2260" actId="14826"/>
          <ac:picMkLst>
            <pc:docMk/>
            <pc:sldMk cId="1247657680" sldId="426"/>
            <ac:picMk id="168" creationId="{C6A40E60-5452-D863-996F-83283D51A299}"/>
          </ac:picMkLst>
        </pc:picChg>
      </pc:sldChg>
      <pc:sldChg chg="addSp delSp modSp add mod modNotesTx">
        <pc:chgData name="Kristyna Ferris" userId="86aeac9f-971e-413b-9f78-ace434bd0a60" providerId="ADAL" clId="{BB1FBCEE-720A-4BC8-B896-5F1AD7000908}" dt="2025-09-05T22:01:13.103" v="4026" actId="20577"/>
        <pc:sldMkLst>
          <pc:docMk/>
          <pc:sldMk cId="1800032408" sldId="427"/>
        </pc:sldMkLst>
        <pc:spChg chg="mod">
          <ac:chgData name="Kristyna Ferris" userId="86aeac9f-971e-413b-9f78-ace434bd0a60" providerId="ADAL" clId="{BB1FBCEE-720A-4BC8-B896-5F1AD7000908}" dt="2025-09-05T22:01:13.103" v="4026" actId="20577"/>
          <ac:spMkLst>
            <pc:docMk/>
            <pc:sldMk cId="1800032408" sldId="427"/>
            <ac:spMk id="3" creationId="{EDAE24D0-8DD6-D1F9-684F-4DE8F525DC75}"/>
          </ac:spMkLst>
        </pc:spChg>
        <pc:spChg chg="mod">
          <ac:chgData name="Kristyna Ferris" userId="86aeac9f-971e-413b-9f78-ace434bd0a60" providerId="ADAL" clId="{BB1FBCEE-720A-4BC8-B896-5F1AD7000908}" dt="2025-09-05T21:42:15.624" v="3147" actId="27636"/>
          <ac:spMkLst>
            <pc:docMk/>
            <pc:sldMk cId="1800032408" sldId="427"/>
            <ac:spMk id="4" creationId="{29FA7D89-D876-95F6-012A-288A21D768E8}"/>
          </ac:spMkLst>
        </pc:spChg>
        <pc:picChg chg="add mod">
          <ac:chgData name="Kristyna Ferris" userId="86aeac9f-971e-413b-9f78-ace434bd0a60" providerId="ADAL" clId="{BB1FBCEE-720A-4BC8-B896-5F1AD7000908}" dt="2025-09-05T21:49:17.891" v="3366" actId="14100"/>
          <ac:picMkLst>
            <pc:docMk/>
            <pc:sldMk cId="1800032408" sldId="427"/>
            <ac:picMk id="8" creationId="{A9A60C7C-8CB6-9675-CC20-9395A69711CD}"/>
          </ac:picMkLst>
        </pc:picChg>
        <pc:picChg chg="mod">
          <ac:chgData name="Kristyna Ferris" userId="86aeac9f-971e-413b-9f78-ace434bd0a60" providerId="ADAL" clId="{BB1FBCEE-720A-4BC8-B896-5F1AD7000908}" dt="2025-09-05T21:42:38.458" v="3148" actId="14826"/>
          <ac:picMkLst>
            <pc:docMk/>
            <pc:sldMk cId="1800032408" sldId="427"/>
            <ac:picMk id="168" creationId="{A8F44943-E87C-0888-E43D-BFCB239B3B6F}"/>
          </ac:picMkLst>
        </pc:picChg>
      </pc:sldChg>
      <pc:sldChg chg="addSp delSp modSp add mod ord modNotesTx">
        <pc:chgData name="Kristyna Ferris" userId="86aeac9f-971e-413b-9f78-ace434bd0a60" providerId="ADAL" clId="{BB1FBCEE-720A-4BC8-B896-5F1AD7000908}" dt="2025-09-05T21:57:36.126" v="3982" actId="1076"/>
        <pc:sldMkLst>
          <pc:docMk/>
          <pc:sldMk cId="2730386600" sldId="428"/>
        </pc:sldMkLst>
        <pc:spChg chg="mod">
          <ac:chgData name="Kristyna Ferris" userId="86aeac9f-971e-413b-9f78-ace434bd0a60" providerId="ADAL" clId="{BB1FBCEE-720A-4BC8-B896-5F1AD7000908}" dt="2025-09-05T21:57:36.126" v="3982" actId="1076"/>
          <ac:spMkLst>
            <pc:docMk/>
            <pc:sldMk cId="2730386600" sldId="428"/>
            <ac:spMk id="3" creationId="{54FF3D58-9A04-D6E0-EC19-6B07B938423D}"/>
          </ac:spMkLst>
        </pc:spChg>
        <pc:spChg chg="mod">
          <ac:chgData name="Kristyna Ferris" userId="86aeac9f-971e-413b-9f78-ace434bd0a60" providerId="ADAL" clId="{BB1FBCEE-720A-4BC8-B896-5F1AD7000908}" dt="2025-09-05T21:51:20.206" v="3783" actId="20577"/>
          <ac:spMkLst>
            <pc:docMk/>
            <pc:sldMk cId="2730386600" sldId="428"/>
            <ac:spMk id="4" creationId="{A8FC02B0-5CCE-1FED-3169-7B11170CE398}"/>
          </ac:spMkLst>
        </pc:spChg>
        <pc:picChg chg="mod">
          <ac:chgData name="Kristyna Ferris" userId="86aeac9f-971e-413b-9f78-ace434bd0a60" providerId="ADAL" clId="{BB1FBCEE-720A-4BC8-B896-5F1AD7000908}" dt="2025-09-05T21:53:54.369" v="3803" actId="14826"/>
          <ac:picMkLst>
            <pc:docMk/>
            <pc:sldMk cId="2730386600" sldId="428"/>
            <ac:picMk id="168" creationId="{91D9DB74-1FC6-BA78-08EF-1A735D57A810}"/>
          </ac:picMkLst>
        </pc:picChg>
        <pc:picChg chg="add mod">
          <ac:chgData name="Kristyna Ferris" userId="86aeac9f-971e-413b-9f78-ace434bd0a60" providerId="ADAL" clId="{BB1FBCEE-720A-4BC8-B896-5F1AD7000908}" dt="2025-09-05T21:57:33.171" v="3981" actId="1076"/>
          <ac:picMkLst>
            <pc:docMk/>
            <pc:sldMk cId="2730386600" sldId="428"/>
            <ac:picMk id="4098" creationId="{9A4C6D26-A61D-D1FC-6FBC-51DB8A58861E}"/>
          </ac:picMkLst>
        </pc:picChg>
      </pc:sldChg>
      <pc:sldChg chg="addSp delSp modSp add mod modNotesTx">
        <pc:chgData name="Kristyna Ferris" userId="86aeac9f-971e-413b-9f78-ace434bd0a60" providerId="ADAL" clId="{BB1FBCEE-720A-4BC8-B896-5F1AD7000908}" dt="2025-09-05T22:10:28.158" v="4723" actId="113"/>
        <pc:sldMkLst>
          <pc:docMk/>
          <pc:sldMk cId="2751757993" sldId="429"/>
        </pc:sldMkLst>
        <pc:spChg chg="mod">
          <ac:chgData name="Kristyna Ferris" userId="86aeac9f-971e-413b-9f78-ace434bd0a60" providerId="ADAL" clId="{BB1FBCEE-720A-4BC8-B896-5F1AD7000908}" dt="2025-09-05T22:10:28.158" v="4723" actId="113"/>
          <ac:spMkLst>
            <pc:docMk/>
            <pc:sldMk cId="2751757993" sldId="429"/>
            <ac:spMk id="3" creationId="{748BC14E-FA38-0DD9-3DD9-ABC012534502}"/>
          </ac:spMkLst>
        </pc:spChg>
        <pc:spChg chg="mod">
          <ac:chgData name="Kristyna Ferris" userId="86aeac9f-971e-413b-9f78-ace434bd0a60" providerId="ADAL" clId="{BB1FBCEE-720A-4BC8-B896-5F1AD7000908}" dt="2025-09-05T21:58:46.201" v="3999" actId="20577"/>
          <ac:spMkLst>
            <pc:docMk/>
            <pc:sldMk cId="2751757993" sldId="429"/>
            <ac:spMk id="4" creationId="{BFE747A1-AB70-5959-6CE5-4D7B233A9CD0}"/>
          </ac:spMkLst>
        </pc:spChg>
        <pc:picChg chg="mod">
          <ac:chgData name="Kristyna Ferris" userId="86aeac9f-971e-413b-9f78-ace434bd0a60" providerId="ADAL" clId="{BB1FBCEE-720A-4BC8-B896-5F1AD7000908}" dt="2025-09-05T21:59:48.057" v="4000" actId="14826"/>
          <ac:picMkLst>
            <pc:docMk/>
            <pc:sldMk cId="2751757993" sldId="429"/>
            <ac:picMk id="168" creationId="{3BE06CBB-D3C2-DDD2-562F-2E0394B48954}"/>
          </ac:picMkLst>
        </pc:picChg>
        <pc:picChg chg="add mod">
          <ac:chgData name="Kristyna Ferris" userId="86aeac9f-971e-413b-9f78-ace434bd0a60" providerId="ADAL" clId="{BB1FBCEE-720A-4BC8-B896-5F1AD7000908}" dt="2025-09-05T22:06:41.890" v="4703" actId="1038"/>
          <ac:picMkLst>
            <pc:docMk/>
            <pc:sldMk cId="2751757993" sldId="429"/>
            <ac:picMk id="5122" creationId="{C067EF31-ED4B-21D6-4CD9-C26A68686B36}"/>
          </ac:picMkLst>
        </pc:picChg>
      </pc:sldChg>
      <pc:sldChg chg="addSp delSp modSp add mod">
        <pc:chgData name="Kristyna Ferris" userId="86aeac9f-971e-413b-9f78-ace434bd0a60" providerId="ADAL" clId="{BB1FBCEE-720A-4BC8-B896-5F1AD7000908}" dt="2025-09-08T16:33:33.876" v="5096" actId="14100"/>
        <pc:sldMkLst>
          <pc:docMk/>
          <pc:sldMk cId="2736728202" sldId="430"/>
        </pc:sldMkLst>
        <pc:spChg chg="del">
          <ac:chgData name="Kristyna Ferris" userId="86aeac9f-971e-413b-9f78-ace434bd0a60" providerId="ADAL" clId="{BB1FBCEE-720A-4BC8-B896-5F1AD7000908}" dt="2025-09-08T16:32:54.436" v="5089" actId="478"/>
          <ac:spMkLst>
            <pc:docMk/>
            <pc:sldMk cId="2736728202" sldId="430"/>
            <ac:spMk id="3" creationId="{E4D8B4D8-CB1D-F3FC-0295-F419E8E0F03B}"/>
          </ac:spMkLst>
        </pc:spChg>
        <pc:picChg chg="add mod">
          <ac:chgData name="Kristyna Ferris" userId="86aeac9f-971e-413b-9f78-ace434bd0a60" providerId="ADAL" clId="{BB1FBCEE-720A-4BC8-B896-5F1AD7000908}" dt="2025-09-08T16:33:04.791" v="5093" actId="1076"/>
          <ac:picMkLst>
            <pc:docMk/>
            <pc:sldMk cId="2736728202" sldId="430"/>
            <ac:picMk id="5" creationId="{763AE5CB-8542-1C8F-3934-4D5D993AFFB8}"/>
          </ac:picMkLst>
        </pc:picChg>
        <pc:picChg chg="add mod">
          <ac:chgData name="Kristyna Ferris" userId="86aeac9f-971e-413b-9f78-ace434bd0a60" providerId="ADAL" clId="{BB1FBCEE-720A-4BC8-B896-5F1AD7000908}" dt="2025-09-08T16:33:33.876" v="5096" actId="14100"/>
          <ac:picMkLst>
            <pc:docMk/>
            <pc:sldMk cId="2736728202" sldId="430"/>
            <ac:picMk id="7" creationId="{15753E2F-12DF-57E2-68EB-E394F88618B7}"/>
          </ac:picMkLst>
        </pc:picChg>
      </pc:sldChg>
      <pc:sldChg chg="addSp delSp modSp add mod">
        <pc:chgData name="Kristyna Ferris" userId="86aeac9f-971e-413b-9f78-ace434bd0a60" providerId="ADAL" clId="{BB1FBCEE-720A-4BC8-B896-5F1AD7000908}" dt="2025-09-08T18:09:20.794" v="7111" actId="1076"/>
        <pc:sldMkLst>
          <pc:docMk/>
          <pc:sldMk cId="3180629228" sldId="431"/>
        </pc:sldMkLst>
        <pc:spChg chg="mod">
          <ac:chgData name="Kristyna Ferris" userId="86aeac9f-971e-413b-9f78-ace434bd0a60" providerId="ADAL" clId="{BB1FBCEE-720A-4BC8-B896-5F1AD7000908}" dt="2025-09-08T18:08:22.597" v="7106" actId="20577"/>
          <ac:spMkLst>
            <pc:docMk/>
            <pc:sldMk cId="3180629228" sldId="431"/>
            <ac:spMk id="3" creationId="{5C79B89F-6195-749D-063A-2D34445E58D7}"/>
          </ac:spMkLst>
        </pc:spChg>
        <pc:spChg chg="mod">
          <ac:chgData name="Kristyna Ferris" userId="86aeac9f-971e-413b-9f78-ace434bd0a60" providerId="ADAL" clId="{BB1FBCEE-720A-4BC8-B896-5F1AD7000908}" dt="2025-09-08T00:07:56.929" v="4842" actId="20577"/>
          <ac:spMkLst>
            <pc:docMk/>
            <pc:sldMk cId="3180629228" sldId="431"/>
            <ac:spMk id="4" creationId="{7B59B665-A786-45E9-521F-0A193655E4AC}"/>
          </ac:spMkLst>
        </pc:spChg>
        <pc:picChg chg="add mod">
          <ac:chgData name="Kristyna Ferris" userId="86aeac9f-971e-413b-9f78-ace434bd0a60" providerId="ADAL" clId="{BB1FBCEE-720A-4BC8-B896-5F1AD7000908}" dt="2025-09-08T18:09:20.794" v="7111" actId="1076"/>
          <ac:picMkLst>
            <pc:docMk/>
            <pc:sldMk cId="3180629228" sldId="431"/>
            <ac:picMk id="5" creationId="{2949B959-7DFA-A5CA-1C74-FCEF0B4C54AE}"/>
          </ac:picMkLst>
        </pc:picChg>
        <pc:picChg chg="mod">
          <ac:chgData name="Kristyna Ferris" userId="86aeac9f-971e-413b-9f78-ace434bd0a60" providerId="ADAL" clId="{BB1FBCEE-720A-4BC8-B896-5F1AD7000908}" dt="2025-09-08T00:15:16.225" v="5084" actId="14826"/>
          <ac:picMkLst>
            <pc:docMk/>
            <pc:sldMk cId="3180629228" sldId="431"/>
            <ac:picMk id="168" creationId="{AEA316EA-DD97-1331-CF0D-3770F8DF431C}"/>
          </ac:picMkLst>
        </pc:picChg>
        <pc:picChg chg="del">
          <ac:chgData name="Kristyna Ferris" userId="86aeac9f-971e-413b-9f78-ace434bd0a60" providerId="ADAL" clId="{BB1FBCEE-720A-4BC8-B896-5F1AD7000908}" dt="2025-09-08T00:10:26.265" v="5083" actId="478"/>
          <ac:picMkLst>
            <pc:docMk/>
            <pc:sldMk cId="3180629228" sldId="431"/>
            <ac:picMk id="5122" creationId="{2FEC417A-5C33-CFB4-A499-28FB63D5A06D}"/>
          </ac:picMkLst>
        </pc:picChg>
      </pc:sldChg>
      <pc:sldChg chg="addSp modSp add mod">
        <pc:chgData name="Kristyna Ferris" userId="86aeac9f-971e-413b-9f78-ace434bd0a60" providerId="ADAL" clId="{BB1FBCEE-720A-4BC8-B896-5F1AD7000908}" dt="2025-09-08T21:50:59.668" v="7557" actId="20577"/>
        <pc:sldMkLst>
          <pc:docMk/>
          <pc:sldMk cId="2954806314" sldId="432"/>
        </pc:sldMkLst>
        <pc:spChg chg="mod">
          <ac:chgData name="Kristyna Ferris" userId="86aeac9f-971e-413b-9f78-ace434bd0a60" providerId="ADAL" clId="{BB1FBCEE-720A-4BC8-B896-5F1AD7000908}" dt="2025-09-08T18:09:32.812" v="7114" actId="14100"/>
          <ac:spMkLst>
            <pc:docMk/>
            <pc:sldMk cId="2954806314" sldId="432"/>
            <ac:spMk id="3" creationId="{2F50CCC9-7D5A-80E3-827B-62E01BFBD5A7}"/>
          </ac:spMkLst>
        </pc:spChg>
        <pc:spChg chg="mod">
          <ac:chgData name="Kristyna Ferris" userId="86aeac9f-971e-413b-9f78-ace434bd0a60" providerId="ADAL" clId="{BB1FBCEE-720A-4BC8-B896-5F1AD7000908}" dt="2025-09-08T21:50:59.668" v="7557" actId="20577"/>
          <ac:spMkLst>
            <pc:docMk/>
            <pc:sldMk cId="2954806314" sldId="432"/>
            <ac:spMk id="4" creationId="{3BFF8FCA-F85D-9FC0-4E70-455DFF7DDECF}"/>
          </ac:spMkLst>
        </pc:spChg>
        <pc:picChg chg="mod">
          <ac:chgData name="Kristyna Ferris" userId="86aeac9f-971e-413b-9f78-ace434bd0a60" providerId="ADAL" clId="{BB1FBCEE-720A-4BC8-B896-5F1AD7000908}" dt="2025-09-08T16:52:24.419" v="5138" actId="14826"/>
          <ac:picMkLst>
            <pc:docMk/>
            <pc:sldMk cId="2954806314" sldId="432"/>
            <ac:picMk id="168" creationId="{C94DDB6F-2442-5225-9938-F7C65E0379F4}"/>
          </ac:picMkLst>
        </pc:picChg>
        <pc:picChg chg="add mod">
          <ac:chgData name="Kristyna Ferris" userId="86aeac9f-971e-413b-9f78-ace434bd0a60" providerId="ADAL" clId="{BB1FBCEE-720A-4BC8-B896-5F1AD7000908}" dt="2025-09-08T18:10:36.123" v="7118" actId="1076"/>
          <ac:picMkLst>
            <pc:docMk/>
            <pc:sldMk cId="2954806314" sldId="432"/>
            <ac:picMk id="2050" creationId="{0C56EF54-DD9B-0A16-C72F-40C602775BD4}"/>
          </ac:picMkLst>
        </pc:picChg>
      </pc:sldChg>
      <pc:sldChg chg="addSp modSp add mod">
        <pc:chgData name="Kristyna Ferris" userId="86aeac9f-971e-413b-9f78-ace434bd0a60" providerId="ADAL" clId="{BB1FBCEE-720A-4BC8-B896-5F1AD7000908}" dt="2025-09-08T18:12:19.314" v="7131" actId="1076"/>
        <pc:sldMkLst>
          <pc:docMk/>
          <pc:sldMk cId="1955220835" sldId="433"/>
        </pc:sldMkLst>
        <pc:spChg chg="mod">
          <ac:chgData name="Kristyna Ferris" userId="86aeac9f-971e-413b-9f78-ace434bd0a60" providerId="ADAL" clId="{BB1FBCEE-720A-4BC8-B896-5F1AD7000908}" dt="2025-09-08T16:58:56.285" v="5529" actId="20577"/>
          <ac:spMkLst>
            <pc:docMk/>
            <pc:sldMk cId="1955220835" sldId="433"/>
            <ac:spMk id="3" creationId="{28AB7B9D-F0A1-64BF-8558-22CF155B6950}"/>
          </ac:spMkLst>
        </pc:spChg>
        <pc:spChg chg="mod">
          <ac:chgData name="Kristyna Ferris" userId="86aeac9f-971e-413b-9f78-ace434bd0a60" providerId="ADAL" clId="{BB1FBCEE-720A-4BC8-B896-5F1AD7000908}" dt="2025-09-08T16:53:01.593" v="5171" actId="20577"/>
          <ac:spMkLst>
            <pc:docMk/>
            <pc:sldMk cId="1955220835" sldId="433"/>
            <ac:spMk id="4" creationId="{EDBC323C-5F41-775E-7942-725AA4AA7163}"/>
          </ac:spMkLst>
        </pc:spChg>
        <pc:picChg chg="add mod">
          <ac:chgData name="Kristyna Ferris" userId="86aeac9f-971e-413b-9f78-ace434bd0a60" providerId="ADAL" clId="{BB1FBCEE-720A-4BC8-B896-5F1AD7000908}" dt="2025-09-08T18:12:19.314" v="7131" actId="1076"/>
          <ac:picMkLst>
            <pc:docMk/>
            <pc:sldMk cId="1955220835" sldId="433"/>
            <ac:picMk id="5" creationId="{DA801278-1AE6-B077-9080-5ED0F6D269AE}"/>
          </ac:picMkLst>
        </pc:picChg>
      </pc:sldChg>
      <pc:sldChg chg="addSp delSp modSp add mod">
        <pc:chgData name="Kristyna Ferris" userId="86aeac9f-971e-413b-9f78-ace434bd0a60" providerId="ADAL" clId="{BB1FBCEE-720A-4BC8-B896-5F1AD7000908}" dt="2025-09-08T22:47:24.752" v="7672" actId="20577"/>
        <pc:sldMkLst>
          <pc:docMk/>
          <pc:sldMk cId="2195811208" sldId="434"/>
        </pc:sldMkLst>
        <pc:spChg chg="mod">
          <ac:chgData name="Kristyna Ferris" userId="86aeac9f-971e-413b-9f78-ace434bd0a60" providerId="ADAL" clId="{BB1FBCEE-720A-4BC8-B896-5F1AD7000908}" dt="2025-09-08T22:47:24.752" v="7672" actId="20577"/>
          <ac:spMkLst>
            <pc:docMk/>
            <pc:sldMk cId="2195811208" sldId="434"/>
            <ac:spMk id="3" creationId="{359CCFE8-EE08-77A0-91F4-37602036ECE0}"/>
          </ac:spMkLst>
        </pc:spChg>
        <pc:spChg chg="mod">
          <ac:chgData name="Kristyna Ferris" userId="86aeac9f-971e-413b-9f78-ace434bd0a60" providerId="ADAL" clId="{BB1FBCEE-720A-4BC8-B896-5F1AD7000908}" dt="2025-09-08T22:47:11.529" v="7616" actId="121"/>
          <ac:spMkLst>
            <pc:docMk/>
            <pc:sldMk cId="2195811208" sldId="434"/>
            <ac:spMk id="4" creationId="{06109B3E-60D9-E888-108F-770DF35914EE}"/>
          </ac:spMkLst>
        </pc:spChg>
        <pc:picChg chg="add del mod">
          <ac:chgData name="Kristyna Ferris" userId="86aeac9f-971e-413b-9f78-ace434bd0a60" providerId="ADAL" clId="{BB1FBCEE-720A-4BC8-B896-5F1AD7000908}" dt="2025-09-08T18:17:40.047" v="7145" actId="21"/>
          <ac:picMkLst>
            <pc:docMk/>
            <pc:sldMk cId="2195811208" sldId="434"/>
            <ac:picMk id="5" creationId="{9D038B17-B5F2-CAEC-DC61-53E90B2F3137}"/>
          </ac:picMkLst>
        </pc:picChg>
        <pc:picChg chg="mod">
          <ac:chgData name="Kristyna Ferris" userId="86aeac9f-971e-413b-9f78-ace434bd0a60" providerId="ADAL" clId="{BB1FBCEE-720A-4BC8-B896-5F1AD7000908}" dt="2025-09-08T17:02:51.904" v="5533" actId="14826"/>
          <ac:picMkLst>
            <pc:docMk/>
            <pc:sldMk cId="2195811208" sldId="434"/>
            <ac:picMk id="168" creationId="{9B34310D-C954-C8E3-70BC-B979C8869457}"/>
          </ac:picMkLst>
        </pc:picChg>
        <pc:picChg chg="add mod">
          <ac:chgData name="Kristyna Ferris" userId="86aeac9f-971e-413b-9f78-ace434bd0a60" providerId="ADAL" clId="{BB1FBCEE-720A-4BC8-B896-5F1AD7000908}" dt="2025-09-08T18:22:31.316" v="7153" actId="1076"/>
          <ac:picMkLst>
            <pc:docMk/>
            <pc:sldMk cId="2195811208" sldId="434"/>
            <ac:picMk id="5122" creationId="{257A90BD-7927-7106-0A13-01E6D34F5D7C}"/>
          </ac:picMkLst>
        </pc:picChg>
      </pc:sldChg>
      <pc:sldChg chg="addSp modSp add mod">
        <pc:chgData name="Kristyna Ferris" userId="86aeac9f-971e-413b-9f78-ace434bd0a60" providerId="ADAL" clId="{BB1FBCEE-720A-4BC8-B896-5F1AD7000908}" dt="2025-09-08T18:17:27.375" v="7144" actId="1076"/>
        <pc:sldMkLst>
          <pc:docMk/>
          <pc:sldMk cId="132265043" sldId="435"/>
        </pc:sldMkLst>
        <pc:spChg chg="mod">
          <ac:chgData name="Kristyna Ferris" userId="86aeac9f-971e-413b-9f78-ace434bd0a60" providerId="ADAL" clId="{BB1FBCEE-720A-4BC8-B896-5F1AD7000908}" dt="2025-09-08T17:06:27.820" v="6033" actId="403"/>
          <ac:spMkLst>
            <pc:docMk/>
            <pc:sldMk cId="132265043" sldId="435"/>
            <ac:spMk id="3" creationId="{F8DBB2C5-C4C3-1D98-F909-0488189616FD}"/>
          </ac:spMkLst>
        </pc:spChg>
        <pc:spChg chg="mod">
          <ac:chgData name="Kristyna Ferris" userId="86aeac9f-971e-413b-9f78-ace434bd0a60" providerId="ADAL" clId="{BB1FBCEE-720A-4BC8-B896-5F1AD7000908}" dt="2025-09-08T17:05:01.043" v="5852" actId="404"/>
          <ac:spMkLst>
            <pc:docMk/>
            <pc:sldMk cId="132265043" sldId="435"/>
            <ac:spMk id="4" creationId="{10D8EDA7-3F75-4C41-94E9-BD8106D61F7F}"/>
          </ac:spMkLst>
        </pc:spChg>
        <pc:picChg chg="add mod">
          <ac:chgData name="Kristyna Ferris" userId="86aeac9f-971e-413b-9f78-ace434bd0a60" providerId="ADAL" clId="{BB1FBCEE-720A-4BC8-B896-5F1AD7000908}" dt="2025-09-08T18:17:27.375" v="7144" actId="1076"/>
          <ac:picMkLst>
            <pc:docMk/>
            <pc:sldMk cId="132265043" sldId="435"/>
            <ac:picMk id="4098" creationId="{A895B9F9-EB2F-2543-55C6-6F54E873A1F5}"/>
          </ac:picMkLst>
        </pc:picChg>
      </pc:sldChg>
      <pc:sldChg chg="addSp modSp add mod">
        <pc:chgData name="Kristyna Ferris" userId="86aeac9f-971e-413b-9f78-ace434bd0a60" providerId="ADAL" clId="{BB1FBCEE-720A-4BC8-B896-5F1AD7000908}" dt="2025-09-08T22:46:48.285" v="7605" actId="403"/>
        <pc:sldMkLst>
          <pc:docMk/>
          <pc:sldMk cId="3772568234" sldId="436"/>
        </pc:sldMkLst>
        <pc:spChg chg="mod">
          <ac:chgData name="Kristyna Ferris" userId="86aeac9f-971e-413b-9f78-ace434bd0a60" providerId="ADAL" clId="{BB1FBCEE-720A-4BC8-B896-5F1AD7000908}" dt="2025-09-08T22:46:48.285" v="7605" actId="403"/>
          <ac:spMkLst>
            <pc:docMk/>
            <pc:sldMk cId="3772568234" sldId="436"/>
            <ac:spMk id="3" creationId="{D9A8FE17-36EE-CF26-3096-9B2D546F40D4}"/>
          </ac:spMkLst>
        </pc:spChg>
        <pc:spChg chg="mod">
          <ac:chgData name="Kristyna Ferris" userId="86aeac9f-971e-413b-9f78-ace434bd0a60" providerId="ADAL" clId="{BB1FBCEE-720A-4BC8-B896-5F1AD7000908}" dt="2025-09-08T17:06:51.558" v="6045" actId="403"/>
          <ac:spMkLst>
            <pc:docMk/>
            <pc:sldMk cId="3772568234" sldId="436"/>
            <ac:spMk id="4" creationId="{92D6C192-90FA-1F21-EB21-832F78389CB0}"/>
          </ac:spMkLst>
        </pc:spChg>
        <pc:picChg chg="add mod">
          <ac:chgData name="Kristyna Ferris" userId="86aeac9f-971e-413b-9f78-ace434bd0a60" providerId="ADAL" clId="{BB1FBCEE-720A-4BC8-B896-5F1AD7000908}" dt="2025-09-08T18:17:44.530" v="7147" actId="1076"/>
          <ac:picMkLst>
            <pc:docMk/>
            <pc:sldMk cId="3772568234" sldId="436"/>
            <ac:picMk id="5" creationId="{9D038B17-B5F2-CAEC-DC61-53E90B2F3137}"/>
          </ac:picMkLst>
        </pc:picChg>
      </pc:sldChg>
      <pc:sldChg chg="addSp modSp add mod">
        <pc:chgData name="Kristyna Ferris" userId="86aeac9f-971e-413b-9f78-ace434bd0a60" providerId="ADAL" clId="{BB1FBCEE-720A-4BC8-B896-5F1AD7000908}" dt="2025-09-08T18:23:43.995" v="7156" actId="1076"/>
        <pc:sldMkLst>
          <pc:docMk/>
          <pc:sldMk cId="3477307372" sldId="437"/>
        </pc:sldMkLst>
        <pc:spChg chg="mod">
          <ac:chgData name="Kristyna Ferris" userId="86aeac9f-971e-413b-9f78-ace434bd0a60" providerId="ADAL" clId="{BB1FBCEE-720A-4BC8-B896-5F1AD7000908}" dt="2025-09-08T17:52:11.204" v="6808" actId="20577"/>
          <ac:spMkLst>
            <pc:docMk/>
            <pc:sldMk cId="3477307372" sldId="437"/>
            <ac:spMk id="3" creationId="{2930DB01-9B31-1687-7523-A3A17907B7C5}"/>
          </ac:spMkLst>
        </pc:spChg>
        <pc:spChg chg="mod">
          <ac:chgData name="Kristyna Ferris" userId="86aeac9f-971e-413b-9f78-ace434bd0a60" providerId="ADAL" clId="{BB1FBCEE-720A-4BC8-B896-5F1AD7000908}" dt="2025-09-08T17:27:58.414" v="6643" actId="20577"/>
          <ac:spMkLst>
            <pc:docMk/>
            <pc:sldMk cId="3477307372" sldId="437"/>
            <ac:spMk id="4" creationId="{CA2ADCAA-10B1-BE46-FDF7-F921D4EF268E}"/>
          </ac:spMkLst>
        </pc:spChg>
        <pc:picChg chg="mod">
          <ac:chgData name="Kristyna Ferris" userId="86aeac9f-971e-413b-9f78-ace434bd0a60" providerId="ADAL" clId="{BB1FBCEE-720A-4BC8-B896-5F1AD7000908}" dt="2025-09-08T17:28:26.137" v="6644" actId="14826"/>
          <ac:picMkLst>
            <pc:docMk/>
            <pc:sldMk cId="3477307372" sldId="437"/>
            <ac:picMk id="168" creationId="{2C333D17-EA50-DFF8-7160-EF1E02E7BC6B}"/>
          </ac:picMkLst>
        </pc:picChg>
        <pc:picChg chg="add mod">
          <ac:chgData name="Kristyna Ferris" userId="86aeac9f-971e-413b-9f78-ace434bd0a60" providerId="ADAL" clId="{BB1FBCEE-720A-4BC8-B896-5F1AD7000908}" dt="2025-09-08T18:23:43.995" v="7156" actId="1076"/>
          <ac:picMkLst>
            <pc:docMk/>
            <pc:sldMk cId="3477307372" sldId="437"/>
            <ac:picMk id="6146" creationId="{3940A81A-FB22-014C-A9D4-054A4107A591}"/>
          </ac:picMkLst>
        </pc:picChg>
      </pc:sldChg>
      <pc:sldChg chg="addSp delSp modSp add mod ord">
        <pc:chgData name="Kristyna Ferris" userId="86aeac9f-971e-413b-9f78-ace434bd0a60" providerId="ADAL" clId="{BB1FBCEE-720A-4BC8-B896-5F1AD7000908}" dt="2025-09-08T18:11:48.590" v="7129"/>
        <pc:sldMkLst>
          <pc:docMk/>
          <pc:sldMk cId="920524113" sldId="438"/>
        </pc:sldMkLst>
        <pc:spChg chg="add del mod">
          <ac:chgData name="Kristyna Ferris" userId="86aeac9f-971e-413b-9f78-ace434bd0a60" providerId="ADAL" clId="{BB1FBCEE-720A-4BC8-B896-5F1AD7000908}" dt="2025-09-08T18:11:06.528" v="7121" actId="478"/>
          <ac:spMkLst>
            <pc:docMk/>
            <pc:sldMk cId="920524113" sldId="438"/>
            <ac:spMk id="2" creationId="{7257BE9F-F833-F199-738B-C5F9EE97E930}"/>
          </ac:spMkLst>
        </pc:spChg>
        <pc:spChg chg="mod">
          <ac:chgData name="Kristyna Ferris" userId="86aeac9f-971e-413b-9f78-ace434bd0a60" providerId="ADAL" clId="{BB1FBCEE-720A-4BC8-B896-5F1AD7000908}" dt="2025-09-08T18:01:28.150" v="7060" actId="20577"/>
          <ac:spMkLst>
            <pc:docMk/>
            <pc:sldMk cId="920524113" sldId="438"/>
            <ac:spMk id="3" creationId="{78B5AEF1-30DD-D256-8F43-D733BBAAC24E}"/>
          </ac:spMkLst>
        </pc:spChg>
        <pc:spChg chg="mod">
          <ac:chgData name="Kristyna Ferris" userId="86aeac9f-971e-413b-9f78-ace434bd0a60" providerId="ADAL" clId="{BB1FBCEE-720A-4BC8-B896-5F1AD7000908}" dt="2025-09-08T17:52:29.867" v="6811"/>
          <ac:spMkLst>
            <pc:docMk/>
            <pc:sldMk cId="920524113" sldId="438"/>
            <ac:spMk id="4" creationId="{8BDCC7AA-E429-FCC5-0825-5B48571FD680}"/>
          </ac:spMkLst>
        </pc:spChg>
        <pc:spChg chg="add del">
          <ac:chgData name="Kristyna Ferris" userId="86aeac9f-971e-413b-9f78-ace434bd0a60" providerId="ADAL" clId="{BB1FBCEE-720A-4BC8-B896-5F1AD7000908}" dt="2025-09-08T18:11:09.217" v="7123" actId="478"/>
          <ac:spMkLst>
            <pc:docMk/>
            <pc:sldMk cId="920524113" sldId="438"/>
            <ac:spMk id="5" creationId="{5ED414C7-B2D2-8201-3E21-86C66BE5FBEA}"/>
          </ac:spMkLst>
        </pc:spChg>
        <pc:spChg chg="add del">
          <ac:chgData name="Kristyna Ferris" userId="86aeac9f-971e-413b-9f78-ace434bd0a60" providerId="ADAL" clId="{BB1FBCEE-720A-4BC8-B896-5F1AD7000908}" dt="2025-09-08T18:11:16.977" v="7125" actId="478"/>
          <ac:spMkLst>
            <pc:docMk/>
            <pc:sldMk cId="920524113" sldId="438"/>
            <ac:spMk id="6" creationId="{A2D2E673-161D-52EB-6417-6CDF4DE9B579}"/>
          </ac:spMkLst>
        </pc:spChg>
        <pc:picChg chg="add mod">
          <ac:chgData name="Kristyna Ferris" userId="86aeac9f-971e-413b-9f78-ace434bd0a60" providerId="ADAL" clId="{BB1FBCEE-720A-4BC8-B896-5F1AD7000908}" dt="2025-09-08T18:11:38.144" v="7127" actId="1076"/>
          <ac:picMkLst>
            <pc:docMk/>
            <pc:sldMk cId="920524113" sldId="438"/>
            <ac:picMk id="8" creationId="{FB80BDB9-16BF-E6ED-3983-C00788F962D7}"/>
          </ac:picMkLst>
        </pc:picChg>
        <pc:picChg chg="mod">
          <ac:chgData name="Kristyna Ferris" userId="86aeac9f-971e-413b-9f78-ace434bd0a60" providerId="ADAL" clId="{BB1FBCEE-720A-4BC8-B896-5F1AD7000908}" dt="2025-09-08T17:54:35.468" v="6813" actId="14826"/>
          <ac:picMkLst>
            <pc:docMk/>
            <pc:sldMk cId="920524113" sldId="438"/>
            <ac:picMk id="168" creationId="{05D80966-33BF-6EDD-15B0-31FCAEA934D1}"/>
          </ac:picMkLst>
        </pc:picChg>
      </pc:sldChg>
      <pc:sldChg chg="addSp delSp modSp add mod">
        <pc:chgData name="Kristyna Ferris" userId="86aeac9f-971e-413b-9f78-ace434bd0a60" providerId="ADAL" clId="{BB1FBCEE-720A-4BC8-B896-5F1AD7000908}" dt="2025-09-08T18:03:24.309" v="7073" actId="1076"/>
        <pc:sldMkLst>
          <pc:docMk/>
          <pc:sldMk cId="2609836208" sldId="439"/>
        </pc:sldMkLst>
        <pc:spChg chg="del mod">
          <ac:chgData name="Kristyna Ferris" userId="86aeac9f-971e-413b-9f78-ace434bd0a60" providerId="ADAL" clId="{BB1FBCEE-720A-4BC8-B896-5F1AD7000908}" dt="2025-09-08T18:02:43.708" v="7070" actId="478"/>
          <ac:spMkLst>
            <pc:docMk/>
            <pc:sldMk cId="2609836208" sldId="439"/>
            <ac:spMk id="3" creationId="{8A73EE81-F253-508A-2B6E-ED6232619C60}"/>
          </ac:spMkLst>
        </pc:spChg>
        <pc:spChg chg="mod">
          <ac:chgData name="Kristyna Ferris" userId="86aeac9f-971e-413b-9f78-ace434bd0a60" providerId="ADAL" clId="{BB1FBCEE-720A-4BC8-B896-5F1AD7000908}" dt="2025-09-08T18:02:40.357" v="7068" actId="20577"/>
          <ac:spMkLst>
            <pc:docMk/>
            <pc:sldMk cId="2609836208" sldId="439"/>
            <ac:spMk id="4" creationId="{646E5B97-2036-225C-4C49-5731C21BD206}"/>
          </ac:spMkLst>
        </pc:spChg>
        <pc:picChg chg="add mod">
          <ac:chgData name="Kristyna Ferris" userId="86aeac9f-971e-413b-9f78-ace434bd0a60" providerId="ADAL" clId="{BB1FBCEE-720A-4BC8-B896-5F1AD7000908}" dt="2025-09-08T18:03:24.309" v="7073" actId="1076"/>
          <ac:picMkLst>
            <pc:docMk/>
            <pc:sldMk cId="2609836208" sldId="439"/>
            <ac:picMk id="1026" creationId="{30959C10-AFCB-7499-EC15-512F4CF0CF97}"/>
          </ac:picMkLst>
        </pc:picChg>
      </pc:sldChg>
      <pc:sldChg chg="addSp delSp modSp add mod">
        <pc:chgData name="Kristyna Ferris" userId="86aeac9f-971e-413b-9f78-ace434bd0a60" providerId="ADAL" clId="{BB1FBCEE-720A-4BC8-B896-5F1AD7000908}" dt="2025-09-08T18:05:02.198" v="7104" actId="1076"/>
        <pc:sldMkLst>
          <pc:docMk/>
          <pc:sldMk cId="4051744213" sldId="440"/>
        </pc:sldMkLst>
        <pc:spChg chg="del mod">
          <ac:chgData name="Kristyna Ferris" userId="86aeac9f-971e-413b-9f78-ace434bd0a60" providerId="ADAL" clId="{BB1FBCEE-720A-4BC8-B896-5F1AD7000908}" dt="2025-09-08T18:03:46.086" v="7101" actId="478"/>
          <ac:spMkLst>
            <pc:docMk/>
            <pc:sldMk cId="4051744213" sldId="440"/>
            <ac:spMk id="3" creationId="{6B0D03F0-9206-20AD-BD70-8267C9045832}"/>
          </ac:spMkLst>
        </pc:spChg>
        <pc:spChg chg="mod">
          <ac:chgData name="Kristyna Ferris" userId="86aeac9f-971e-413b-9f78-ace434bd0a60" providerId="ADAL" clId="{BB1FBCEE-720A-4BC8-B896-5F1AD7000908}" dt="2025-09-08T18:03:40.244" v="7099" actId="20577"/>
          <ac:spMkLst>
            <pc:docMk/>
            <pc:sldMk cId="4051744213" sldId="440"/>
            <ac:spMk id="4" creationId="{351C15CC-21ED-40CB-7E8B-039EF4AE3842}"/>
          </ac:spMkLst>
        </pc:spChg>
        <pc:picChg chg="add mod">
          <ac:chgData name="Kristyna Ferris" userId="86aeac9f-971e-413b-9f78-ace434bd0a60" providerId="ADAL" clId="{BB1FBCEE-720A-4BC8-B896-5F1AD7000908}" dt="2025-09-08T18:05:02.198" v="7104" actId="1076"/>
          <ac:picMkLst>
            <pc:docMk/>
            <pc:sldMk cId="4051744213" sldId="440"/>
            <ac:picMk id="5" creationId="{CBCC4616-9346-19D7-ED95-6CD22F647867}"/>
          </ac:picMkLst>
        </pc:picChg>
      </pc:sldChg>
      <pc:sldChg chg="addSp delSp modSp add mod">
        <pc:chgData name="Kristyna Ferris" userId="86aeac9f-971e-413b-9f78-ace434bd0a60" providerId="ADAL" clId="{BB1FBCEE-720A-4BC8-B896-5F1AD7000908}" dt="2025-09-08T21:47:48.781" v="7509"/>
        <pc:sldMkLst>
          <pc:docMk/>
          <pc:sldMk cId="3645571043" sldId="441"/>
        </pc:sldMkLst>
        <pc:spChg chg="mod">
          <ac:chgData name="Kristyna Ferris" userId="86aeac9f-971e-413b-9f78-ace434bd0a60" providerId="ADAL" clId="{BB1FBCEE-720A-4BC8-B896-5F1AD7000908}" dt="2025-09-08T21:46:41.291" v="7503" actId="20577"/>
          <ac:spMkLst>
            <pc:docMk/>
            <pc:sldMk cId="3645571043" sldId="441"/>
            <ac:spMk id="3" creationId="{0A87E7DB-F669-8D1F-8646-583FD0A60740}"/>
          </ac:spMkLst>
        </pc:spChg>
        <pc:spChg chg="mod">
          <ac:chgData name="Kristyna Ferris" userId="86aeac9f-971e-413b-9f78-ace434bd0a60" providerId="ADAL" clId="{BB1FBCEE-720A-4BC8-B896-5F1AD7000908}" dt="2025-09-08T21:46:12.119" v="7440" actId="121"/>
          <ac:spMkLst>
            <pc:docMk/>
            <pc:sldMk cId="3645571043" sldId="441"/>
            <ac:spMk id="4" creationId="{D0084F83-C8CE-73FD-6572-D5A068097E97}"/>
          </ac:spMkLst>
        </pc:spChg>
        <pc:picChg chg="del mod">
          <ac:chgData name="Kristyna Ferris" userId="86aeac9f-971e-413b-9f78-ace434bd0a60" providerId="ADAL" clId="{BB1FBCEE-720A-4BC8-B896-5F1AD7000908}" dt="2025-09-08T21:47:26.524" v="7505" actId="478"/>
          <ac:picMkLst>
            <pc:docMk/>
            <pc:sldMk cId="3645571043" sldId="441"/>
            <ac:picMk id="5" creationId="{2703C7E0-1227-40C6-3941-0D19ED6A78FC}"/>
          </ac:picMkLst>
        </pc:picChg>
        <pc:picChg chg="add mod">
          <ac:chgData name="Kristyna Ferris" userId="86aeac9f-971e-413b-9f78-ace434bd0a60" providerId="ADAL" clId="{BB1FBCEE-720A-4BC8-B896-5F1AD7000908}" dt="2025-09-08T21:47:48.781" v="7509"/>
          <ac:picMkLst>
            <pc:docMk/>
            <pc:sldMk cId="3645571043" sldId="441"/>
            <ac:picMk id="7170" creationId="{38A6B3CD-1647-A354-1B85-F8870D2AEEA8}"/>
          </ac:picMkLst>
        </pc:picChg>
      </pc:sldChg>
      <pc:sldMasterChg chg="modTransition modSldLayout">
        <pc:chgData name="Kristyna Ferris" userId="86aeac9f-971e-413b-9f78-ace434bd0a60" providerId="ADAL" clId="{BB1FBCEE-720A-4BC8-B896-5F1AD7000908}" dt="2025-09-05T17:02:50.408" v="1521"/>
        <pc:sldMasterMkLst>
          <pc:docMk/>
          <pc:sldMasterMk cId="3948964604" sldId="2147483689"/>
        </pc:sldMasterMkLst>
        <pc:sldLayoutChg chg="modTransition">
          <pc:chgData name="Kristyna Ferris" userId="86aeac9f-971e-413b-9f78-ace434bd0a60" providerId="ADAL" clId="{BB1FBCEE-720A-4BC8-B896-5F1AD7000908}" dt="2025-09-05T17:02:50.408" v="1521"/>
          <pc:sldLayoutMkLst>
            <pc:docMk/>
            <pc:sldMasterMk cId="3948964604" sldId="2147483689"/>
            <pc:sldLayoutMk cId="3311067151" sldId="2147483651"/>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023204882" sldId="2147483653"/>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480235199" sldId="2147483654"/>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1433278937" sldId="2147483661"/>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3702858552" sldId="2147483662"/>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1946323338" sldId="2147483663"/>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4044057886" sldId="2147483664"/>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4099709992" sldId="2147483670"/>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1036728212" sldId="2147483672"/>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4103805213" sldId="2147483673"/>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519919362" sldId="2147483674"/>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873408055" sldId="2147483675"/>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1897378137" sldId="2147483676"/>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3301413724" sldId="2147483677"/>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036837730" sldId="2147483678"/>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1954259836" sldId="2147483681"/>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856035693" sldId="2147483682"/>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1501120579" sldId="2147483683"/>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1066868563" sldId="2147483684"/>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767588184" sldId="2147483685"/>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071904451" sldId="2147483686"/>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2041889" sldId="2147483687"/>
          </pc:sldLayoutMkLst>
        </pc:sldLayoutChg>
        <pc:sldLayoutChg chg="modSp mod modTransition">
          <pc:chgData name="Kristyna Ferris" userId="86aeac9f-971e-413b-9f78-ace434bd0a60" providerId="ADAL" clId="{BB1FBCEE-720A-4BC8-B896-5F1AD7000908}" dt="2025-09-05T17:02:50.408" v="1521"/>
          <pc:sldLayoutMkLst>
            <pc:docMk/>
            <pc:sldMasterMk cId="3948964604" sldId="2147483689"/>
            <pc:sldLayoutMk cId="2616926716" sldId="2147483690"/>
          </pc:sldLayoutMkLst>
          <pc:spChg chg="mod">
            <ac:chgData name="Kristyna Ferris" userId="86aeac9f-971e-413b-9f78-ace434bd0a60" providerId="ADAL" clId="{BB1FBCEE-720A-4BC8-B896-5F1AD7000908}" dt="2025-09-05T02:32:35.293" v="98" actId="20577"/>
            <ac:spMkLst>
              <pc:docMk/>
              <pc:sldMasterMk cId="3948964604" sldId="2147483689"/>
              <pc:sldLayoutMk cId="2616926716" sldId="2147483690"/>
              <ac:spMk id="2" creationId="{339A936B-A28C-1A96-2381-A23072DF1DB4}"/>
            </ac:spMkLst>
          </pc:spChg>
          <pc:spChg chg="mod">
            <ac:chgData name="Kristyna Ferris" userId="86aeac9f-971e-413b-9f78-ace434bd0a60" providerId="ADAL" clId="{BB1FBCEE-720A-4BC8-B896-5F1AD7000908}" dt="2025-09-05T15:13:06.945" v="542" actId="16037"/>
            <ac:spMkLst>
              <pc:docMk/>
              <pc:sldMasterMk cId="3948964604" sldId="2147483689"/>
              <pc:sldLayoutMk cId="2616926716" sldId="2147483690"/>
              <ac:spMk id="3" creationId="{65978032-CBC2-17AF-8475-0D33CAB70B88}"/>
            </ac:spMkLst>
          </pc:spChg>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484351476" sldId="2147483691"/>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136405915" sldId="2147483692"/>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3382798974" sldId="2147483693"/>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572864183" sldId="2147483694"/>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3156582984" sldId="2147483695"/>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2209469922" sldId="2147483696"/>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3073769117" sldId="2147483697"/>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3717834896" sldId="2147483698"/>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3287301759" sldId="2147483699"/>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1192036889" sldId="2147483700"/>
          </pc:sldLayoutMkLst>
        </pc:sldLayoutChg>
        <pc:sldLayoutChg chg="modTransition">
          <pc:chgData name="Kristyna Ferris" userId="86aeac9f-971e-413b-9f78-ace434bd0a60" providerId="ADAL" clId="{BB1FBCEE-720A-4BC8-B896-5F1AD7000908}" dt="2025-09-05T17:02:50.408" v="1521"/>
          <pc:sldLayoutMkLst>
            <pc:docMk/>
            <pc:sldMasterMk cId="3948964604" sldId="2147483689"/>
            <pc:sldLayoutMk cId="1246058555" sldId="2147483701"/>
          </pc:sldLayoutMkLst>
        </pc:sldLayoutChg>
      </pc:sldMasterChg>
    </pc:docChg>
  </pc:docChgLst>
  <pc:docChgLst>
    <pc:chgData name="Kristyna Ferris" userId="86aeac9f-971e-413b-9f78-ace434bd0a60" providerId="ADAL" clId="{B6234C21-89CF-480C-B6E2-596C9B5CFE40}"/>
    <pc:docChg chg="undo custSel addSld delSld modSld sldOrd modMainMaster">
      <pc:chgData name="Kristyna Ferris" userId="86aeac9f-971e-413b-9f78-ace434bd0a60" providerId="ADAL" clId="{B6234C21-89CF-480C-B6E2-596C9B5CFE40}" dt="2025-08-16T10:16:11.370" v="3066" actId="20577"/>
      <pc:docMkLst>
        <pc:docMk/>
      </pc:docMkLst>
      <pc:sldChg chg="del">
        <pc:chgData name="Kristyna Ferris" userId="86aeac9f-971e-413b-9f78-ace434bd0a60" providerId="ADAL" clId="{B6234C21-89CF-480C-B6E2-596C9B5CFE40}" dt="2025-08-15T20:47:34.530" v="4" actId="2696"/>
        <pc:sldMkLst>
          <pc:docMk/>
          <pc:sldMk cId="1529640401" sldId="256"/>
        </pc:sldMkLst>
      </pc:sldChg>
      <pc:sldChg chg="add">
        <pc:chgData name="Kristyna Ferris" userId="86aeac9f-971e-413b-9f78-ace434bd0a60" providerId="ADAL" clId="{B6234C21-89CF-480C-B6E2-596C9B5CFE40}" dt="2025-08-16T07:31:39.796" v="140"/>
        <pc:sldMkLst>
          <pc:docMk/>
          <pc:sldMk cId="1345791448" sldId="263"/>
        </pc:sldMkLst>
      </pc:sldChg>
      <pc:sldChg chg="modSp add mod modTransition">
        <pc:chgData name="Kristyna Ferris" userId="86aeac9f-971e-413b-9f78-ace434bd0a60" providerId="ADAL" clId="{B6234C21-89CF-480C-B6E2-596C9B5CFE40}" dt="2025-08-16T10:16:11.370" v="3066" actId="20577"/>
        <pc:sldMkLst>
          <pc:docMk/>
          <pc:sldMk cId="654139468" sldId="299"/>
        </pc:sldMkLst>
        <pc:spChg chg="mod">
          <ac:chgData name="Kristyna Ferris" userId="86aeac9f-971e-413b-9f78-ace434bd0a60" providerId="ADAL" clId="{B6234C21-89CF-480C-B6E2-596C9B5CFE40}" dt="2025-08-15T20:47:41.106" v="29" actId="20577"/>
          <ac:spMkLst>
            <pc:docMk/>
            <pc:sldMk cId="654139468" sldId="299"/>
            <ac:spMk id="2" creationId="{A4322E92-41AE-89A9-2018-F418DEE61614}"/>
          </ac:spMkLst>
        </pc:spChg>
        <pc:spChg chg="mod">
          <ac:chgData name="Kristyna Ferris" userId="86aeac9f-971e-413b-9f78-ace434bd0a60" providerId="ADAL" clId="{B6234C21-89CF-480C-B6E2-596C9B5CFE40}" dt="2025-08-16T10:16:11.370" v="3066" actId="20577"/>
          <ac:spMkLst>
            <pc:docMk/>
            <pc:sldMk cId="654139468" sldId="299"/>
            <ac:spMk id="3" creationId="{A56814C2-A141-3245-72A9-BB4B623F7B43}"/>
          </ac:spMkLst>
        </pc:spChg>
      </pc:sldChg>
      <pc:sldChg chg="add">
        <pc:chgData name="Kristyna Ferris" userId="86aeac9f-971e-413b-9f78-ace434bd0a60" providerId="ADAL" clId="{B6234C21-89CF-480C-B6E2-596C9B5CFE40}" dt="2025-08-16T01:41:32.895" v="138"/>
        <pc:sldMkLst>
          <pc:docMk/>
          <pc:sldMk cId="1187558783" sldId="300"/>
        </pc:sldMkLst>
      </pc:sldChg>
      <pc:sldChg chg="addSp delSp modSp mod ord setBg chgLayout">
        <pc:chgData name="Kristyna Ferris" userId="86aeac9f-971e-413b-9f78-ace434bd0a60" providerId="ADAL" clId="{B6234C21-89CF-480C-B6E2-596C9B5CFE40}" dt="2025-08-16T09:24:35.614" v="2247" actId="207"/>
        <pc:sldMkLst>
          <pc:docMk/>
          <pc:sldMk cId="3191924136" sldId="301"/>
        </pc:sldMkLst>
      </pc:sldChg>
      <pc:sldChg chg="addSp delSp modSp mod ord">
        <pc:chgData name="Kristyna Ferris" userId="86aeac9f-971e-413b-9f78-ace434bd0a60" providerId="ADAL" clId="{B6234C21-89CF-480C-B6E2-596C9B5CFE40}" dt="2025-08-16T09:18:23.498" v="2190" actId="478"/>
        <pc:sldMkLst>
          <pc:docMk/>
          <pc:sldMk cId="3097072384" sldId="302"/>
        </pc:sldMkLst>
      </pc:sldChg>
      <pc:sldChg chg="delSp modSp mod ord">
        <pc:chgData name="Kristyna Ferris" userId="86aeac9f-971e-413b-9f78-ace434bd0a60" providerId="ADAL" clId="{B6234C21-89CF-480C-B6E2-596C9B5CFE40}" dt="2025-08-16T09:44:47.491" v="2519" actId="207"/>
        <pc:sldMkLst>
          <pc:docMk/>
          <pc:sldMk cId="1899300546" sldId="303"/>
        </pc:sldMkLst>
      </pc:sldChg>
      <pc:sldChg chg="delSp modSp del mod ord">
        <pc:chgData name="Kristyna Ferris" userId="86aeac9f-971e-413b-9f78-ace434bd0a60" providerId="ADAL" clId="{B6234C21-89CF-480C-B6E2-596C9B5CFE40}" dt="2025-08-16T08:13:09.575" v="837" actId="47"/>
        <pc:sldMkLst>
          <pc:docMk/>
          <pc:sldMk cId="2211148594" sldId="304"/>
        </pc:sldMkLst>
      </pc:sldChg>
      <pc:sldChg chg="delSp modSp mod ord modShow">
        <pc:chgData name="Kristyna Ferris" userId="86aeac9f-971e-413b-9f78-ace434bd0a60" providerId="ADAL" clId="{B6234C21-89CF-480C-B6E2-596C9B5CFE40}" dt="2025-08-16T09:56:09.118" v="2726" actId="729"/>
        <pc:sldMkLst>
          <pc:docMk/>
          <pc:sldMk cId="2916825466" sldId="305"/>
        </pc:sldMkLst>
      </pc:sldChg>
      <pc:sldChg chg="delSp modSp mod ord">
        <pc:chgData name="Kristyna Ferris" userId="86aeac9f-971e-413b-9f78-ace434bd0a60" providerId="ADAL" clId="{B6234C21-89CF-480C-B6E2-596C9B5CFE40}" dt="2025-08-16T09:50:32.559" v="2657" actId="255"/>
        <pc:sldMkLst>
          <pc:docMk/>
          <pc:sldMk cId="864380376" sldId="308"/>
        </pc:sldMkLst>
      </pc:sldChg>
      <pc:sldChg chg="delSp modSp mod ord">
        <pc:chgData name="Kristyna Ferris" userId="86aeac9f-971e-413b-9f78-ace434bd0a60" providerId="ADAL" clId="{B6234C21-89CF-480C-B6E2-596C9B5CFE40}" dt="2025-08-16T09:42:41.106" v="2502" actId="20577"/>
        <pc:sldMkLst>
          <pc:docMk/>
          <pc:sldMk cId="1322471373" sldId="309"/>
        </pc:sldMkLst>
      </pc:sldChg>
      <pc:sldChg chg="delSp modSp mod ord">
        <pc:chgData name="Kristyna Ferris" userId="86aeac9f-971e-413b-9f78-ace434bd0a60" providerId="ADAL" clId="{B6234C21-89CF-480C-B6E2-596C9B5CFE40}" dt="2025-08-16T09:50:45.530" v="2658" actId="20577"/>
        <pc:sldMkLst>
          <pc:docMk/>
          <pc:sldMk cId="3560228028" sldId="310"/>
        </pc:sldMkLst>
      </pc:sldChg>
      <pc:sldChg chg="addSp delSp modSp mod ord">
        <pc:chgData name="Kristyna Ferris" userId="86aeac9f-971e-413b-9f78-ace434bd0a60" providerId="ADAL" clId="{B6234C21-89CF-480C-B6E2-596C9B5CFE40}" dt="2025-08-16T09:58:02.219" v="2784" actId="207"/>
        <pc:sldMkLst>
          <pc:docMk/>
          <pc:sldMk cId="466001282" sldId="311"/>
        </pc:sldMkLst>
      </pc:sldChg>
      <pc:sldChg chg="addSp delSp modSp mod ord">
        <pc:chgData name="Kristyna Ferris" userId="86aeac9f-971e-413b-9f78-ace434bd0a60" providerId="ADAL" clId="{B6234C21-89CF-480C-B6E2-596C9B5CFE40}" dt="2025-08-16T10:06:08.779" v="2848" actId="27636"/>
        <pc:sldMkLst>
          <pc:docMk/>
          <pc:sldMk cId="1966224340" sldId="314"/>
        </pc:sldMkLst>
      </pc:sldChg>
      <pc:sldChg chg="addSp delSp modSp mod ord">
        <pc:chgData name="Kristyna Ferris" userId="86aeac9f-971e-413b-9f78-ace434bd0a60" providerId="ADAL" clId="{B6234C21-89CF-480C-B6E2-596C9B5CFE40}" dt="2025-08-16T10:14:08.549" v="2964" actId="1076"/>
        <pc:sldMkLst>
          <pc:docMk/>
          <pc:sldMk cId="1264232687" sldId="315"/>
        </pc:sldMkLst>
      </pc:sldChg>
      <pc:sldChg chg="addSp delSp modSp mod ord">
        <pc:chgData name="Kristyna Ferris" userId="86aeac9f-971e-413b-9f78-ace434bd0a60" providerId="ADAL" clId="{B6234C21-89CF-480C-B6E2-596C9B5CFE40}" dt="2025-08-16T10:13:13.876" v="2950" actId="5793"/>
        <pc:sldMkLst>
          <pc:docMk/>
          <pc:sldMk cId="2737249404" sldId="316"/>
        </pc:sldMkLst>
      </pc:sldChg>
      <pc:sldChg chg="addSp delSp modSp mod ord">
        <pc:chgData name="Kristyna Ferris" userId="86aeac9f-971e-413b-9f78-ace434bd0a60" providerId="ADAL" clId="{B6234C21-89CF-480C-B6E2-596C9B5CFE40}" dt="2025-08-16T10:14:15.381" v="2965" actId="208"/>
        <pc:sldMkLst>
          <pc:docMk/>
          <pc:sldMk cId="4273620165" sldId="317"/>
        </pc:sldMkLst>
      </pc:sldChg>
      <pc:sldChg chg="addSp delSp modSp mod ord">
        <pc:chgData name="Kristyna Ferris" userId="86aeac9f-971e-413b-9f78-ace434bd0a60" providerId="ADAL" clId="{B6234C21-89CF-480C-B6E2-596C9B5CFE40}" dt="2025-08-16T10:13:48.228" v="2963" actId="113"/>
        <pc:sldMkLst>
          <pc:docMk/>
          <pc:sldMk cId="1525605879" sldId="318"/>
        </pc:sldMkLst>
      </pc:sldChg>
      <pc:sldChg chg="addSp delSp modSp mod modShow">
        <pc:chgData name="Kristyna Ferris" userId="86aeac9f-971e-413b-9f78-ace434bd0a60" providerId="ADAL" clId="{B6234C21-89CF-480C-B6E2-596C9B5CFE40}" dt="2025-08-16T10:15:31.259" v="3038" actId="20577"/>
        <pc:sldMkLst>
          <pc:docMk/>
          <pc:sldMk cId="2265447559" sldId="319"/>
        </pc:sldMkLst>
        <pc:spChg chg="add mod">
          <ac:chgData name="Kristyna Ferris" userId="86aeac9f-971e-413b-9f78-ace434bd0a60" providerId="ADAL" clId="{B6234C21-89CF-480C-B6E2-596C9B5CFE40}" dt="2025-08-16T10:15:31.259" v="3038" actId="20577"/>
          <ac:spMkLst>
            <pc:docMk/>
            <pc:sldMk cId="2265447559" sldId="319"/>
            <ac:spMk id="8" creationId="{4C5BD97D-5FDB-3327-ED46-A8A8222E2FC4}"/>
          </ac:spMkLst>
        </pc:spChg>
        <pc:picChg chg="mod">
          <ac:chgData name="Kristyna Ferris" userId="86aeac9f-971e-413b-9f78-ace434bd0a60" providerId="ADAL" clId="{B6234C21-89CF-480C-B6E2-596C9B5CFE40}" dt="2025-08-16T10:15:11.659" v="3025" actId="14100"/>
          <ac:picMkLst>
            <pc:docMk/>
            <pc:sldMk cId="2265447559" sldId="319"/>
            <ac:picMk id="5" creationId="{DB447C29-A3AB-2142-CAE6-3683A512DDB0}"/>
          </ac:picMkLst>
        </pc:picChg>
      </pc:sldChg>
      <pc:sldChg chg="new del">
        <pc:chgData name="Kristyna Ferris" userId="86aeac9f-971e-413b-9f78-ace434bd0a60" providerId="ADAL" clId="{B6234C21-89CF-480C-B6E2-596C9B5CFE40}" dt="2025-08-16T07:33:24.305" v="147" actId="2696"/>
        <pc:sldMkLst>
          <pc:docMk/>
          <pc:sldMk cId="2097093291" sldId="320"/>
        </pc:sldMkLst>
      </pc:sldChg>
      <pc:sldChg chg="delSp new del mod">
        <pc:chgData name="Kristyna Ferris" userId="86aeac9f-971e-413b-9f78-ace434bd0a60" providerId="ADAL" clId="{B6234C21-89CF-480C-B6E2-596C9B5CFE40}" dt="2025-08-16T01:41:17.052" v="137" actId="2696"/>
        <pc:sldMkLst>
          <pc:docMk/>
          <pc:sldMk cId="4141438128" sldId="320"/>
        </pc:sldMkLst>
      </pc:sldChg>
      <pc:sldChg chg="add del">
        <pc:chgData name="Kristyna Ferris" userId="86aeac9f-971e-413b-9f78-ace434bd0a60" providerId="ADAL" clId="{B6234C21-89CF-480C-B6E2-596C9B5CFE40}" dt="2025-08-15T20:53:22.248" v="103" actId="47"/>
        <pc:sldMkLst>
          <pc:docMk/>
          <pc:sldMk cId="4147040197" sldId="320"/>
        </pc:sldMkLst>
      </pc:sldChg>
      <pc:sldChg chg="addSp delSp modSp add mod modNotesTx">
        <pc:chgData name="Kristyna Ferris" userId="86aeac9f-971e-413b-9f78-ace434bd0a60" providerId="ADAL" clId="{B6234C21-89CF-480C-B6E2-596C9B5CFE40}" dt="2025-08-16T07:58:10.272" v="532" actId="1076"/>
        <pc:sldMkLst>
          <pc:docMk/>
          <pc:sldMk cId="2347879454" sldId="405"/>
        </pc:sldMkLst>
      </pc:sldChg>
      <pc:sldChg chg="addSp delSp modSp add mod">
        <pc:chgData name="Kristyna Ferris" userId="86aeac9f-971e-413b-9f78-ace434bd0a60" providerId="ADAL" clId="{B6234C21-89CF-480C-B6E2-596C9B5CFE40}" dt="2025-08-16T09:04:47.861" v="1456" actId="14100"/>
        <pc:sldMkLst>
          <pc:docMk/>
          <pc:sldMk cId="3072075924" sldId="406"/>
        </pc:sldMkLst>
      </pc:sldChg>
      <pc:sldChg chg="addSp delSp modSp add mod">
        <pc:chgData name="Kristyna Ferris" userId="86aeac9f-971e-413b-9f78-ace434bd0a60" providerId="ADAL" clId="{B6234C21-89CF-480C-B6E2-596C9B5CFE40}" dt="2025-08-16T09:10:27.686" v="2010"/>
        <pc:sldMkLst>
          <pc:docMk/>
          <pc:sldMk cId="2661157695" sldId="407"/>
        </pc:sldMkLst>
      </pc:sldChg>
      <pc:sldChg chg="addSp delSp modSp add mod">
        <pc:chgData name="Kristyna Ferris" userId="86aeac9f-971e-413b-9f78-ace434bd0a60" providerId="ADAL" clId="{B6234C21-89CF-480C-B6E2-596C9B5CFE40}" dt="2025-08-16T10:15:01.871" v="3023" actId="20577"/>
        <pc:sldMkLst>
          <pc:docMk/>
          <pc:sldMk cId="1109808523" sldId="408"/>
        </pc:sldMkLst>
      </pc:sldChg>
      <pc:sldChg chg="new del">
        <pc:chgData name="Kristyna Ferris" userId="86aeac9f-971e-413b-9f78-ace434bd0a60" providerId="ADAL" clId="{B6234C21-89CF-480C-B6E2-596C9B5CFE40}" dt="2025-08-16T08:03:55.728" v="706" actId="2696"/>
        <pc:sldMkLst>
          <pc:docMk/>
          <pc:sldMk cId="890181735" sldId="409"/>
        </pc:sldMkLst>
      </pc:sldChg>
      <pc:sldChg chg="delSp modSp add mod">
        <pc:chgData name="Kristyna Ferris" userId="86aeac9f-971e-413b-9f78-ace434bd0a60" providerId="ADAL" clId="{B6234C21-89CF-480C-B6E2-596C9B5CFE40}" dt="2025-08-16T09:24:41.647" v="2249" actId="478"/>
        <pc:sldMkLst>
          <pc:docMk/>
          <pc:sldMk cId="1096399675" sldId="409"/>
        </pc:sldMkLst>
      </pc:sldChg>
      <pc:sldChg chg="add del ord">
        <pc:chgData name="Kristyna Ferris" userId="86aeac9f-971e-413b-9f78-ace434bd0a60" providerId="ADAL" clId="{B6234C21-89CF-480C-B6E2-596C9B5CFE40}" dt="2025-08-16T07:45:41.549" v="485" actId="47"/>
        <pc:sldMkLst>
          <pc:docMk/>
          <pc:sldMk cId="3149237817" sldId="409"/>
        </pc:sldMkLst>
      </pc:sldChg>
      <pc:sldChg chg="add del">
        <pc:chgData name="Kristyna Ferris" userId="86aeac9f-971e-413b-9f78-ace434bd0a60" providerId="ADAL" clId="{B6234C21-89CF-480C-B6E2-596C9B5CFE40}" dt="2025-08-16T09:30:05.229" v="2325" actId="47"/>
        <pc:sldMkLst>
          <pc:docMk/>
          <pc:sldMk cId="4127890956" sldId="410"/>
        </pc:sldMkLst>
      </pc:sldChg>
      <pc:sldChg chg="addSp delSp modSp add mod">
        <pc:chgData name="Kristyna Ferris" userId="86aeac9f-971e-413b-9f78-ace434bd0a60" providerId="ADAL" clId="{B6234C21-89CF-480C-B6E2-596C9B5CFE40}" dt="2025-08-16T09:23:58.696" v="2243" actId="1076"/>
        <pc:sldMkLst>
          <pc:docMk/>
          <pc:sldMk cId="3675838820" sldId="411"/>
        </pc:sldMkLst>
      </pc:sldChg>
      <pc:sldChg chg="addSp delSp modSp add mod">
        <pc:chgData name="Kristyna Ferris" userId="86aeac9f-971e-413b-9f78-ace434bd0a60" providerId="ADAL" clId="{B6234C21-89CF-480C-B6E2-596C9B5CFE40}" dt="2025-08-16T09:45:16.639" v="2535" actId="20577"/>
        <pc:sldMkLst>
          <pc:docMk/>
          <pc:sldMk cId="154028234" sldId="412"/>
        </pc:sldMkLst>
      </pc:sldChg>
      <pc:sldChg chg="addSp delSp modSp add mod ord">
        <pc:chgData name="Kristyna Ferris" userId="86aeac9f-971e-413b-9f78-ace434bd0a60" providerId="ADAL" clId="{B6234C21-89CF-480C-B6E2-596C9B5CFE40}" dt="2025-08-16T09:48:49.918" v="2656" actId="403"/>
        <pc:sldMkLst>
          <pc:docMk/>
          <pc:sldMk cId="947333024" sldId="413"/>
        </pc:sldMkLst>
      </pc:sldChg>
      <pc:sldChg chg="modSp add del mod">
        <pc:chgData name="Kristyna Ferris" userId="86aeac9f-971e-413b-9f78-ace434bd0a60" providerId="ADAL" clId="{B6234C21-89CF-480C-B6E2-596C9B5CFE40}" dt="2025-08-16T09:59:03.394" v="2789" actId="47"/>
        <pc:sldMkLst>
          <pc:docMk/>
          <pc:sldMk cId="1083670522" sldId="414"/>
        </pc:sldMkLst>
      </pc:sldChg>
      <pc:sldChg chg="addSp delSp modSp add">
        <pc:chgData name="Kristyna Ferris" userId="86aeac9f-971e-413b-9f78-ace434bd0a60" providerId="ADAL" clId="{B6234C21-89CF-480C-B6E2-596C9B5CFE40}" dt="2025-08-16T10:15:05.247" v="3024"/>
        <pc:sldMkLst>
          <pc:docMk/>
          <pc:sldMk cId="3313276984" sldId="414"/>
        </pc:sldMkLst>
      </pc:sldChg>
      <pc:sldMasterChg chg="modTransition modSldLayout">
        <pc:chgData name="Kristyna Ferris" userId="86aeac9f-971e-413b-9f78-ace434bd0a60" providerId="ADAL" clId="{B6234C21-89CF-480C-B6E2-596C9B5CFE40}" dt="2025-08-16T01:40:11.020" v="136" actId="478"/>
        <pc:sldMasterMkLst>
          <pc:docMk/>
          <pc:sldMasterMk cId="3948964604" sldId="2147483689"/>
        </pc:sldMasterMkLst>
        <pc:sldLayoutChg chg="delSp modSp mod">
          <pc:chgData name="Kristyna Ferris" userId="86aeac9f-971e-413b-9f78-ace434bd0a60" providerId="ADAL" clId="{B6234C21-89CF-480C-B6E2-596C9B5CFE40}" dt="2025-08-16T01:39:32.771" v="120" actId="478"/>
          <pc:sldLayoutMkLst>
            <pc:docMk/>
            <pc:sldMasterMk cId="3948964604" sldId="2147483689"/>
            <pc:sldLayoutMk cId="2023204882" sldId="2147483653"/>
          </pc:sldLayoutMkLst>
        </pc:sldLayoutChg>
        <pc:sldLayoutChg chg="delSp mod">
          <pc:chgData name="Kristyna Ferris" userId="86aeac9f-971e-413b-9f78-ace434bd0a60" providerId="ADAL" clId="{B6234C21-89CF-480C-B6E2-596C9B5CFE40}" dt="2025-08-16T01:40:04.820" v="131" actId="478"/>
          <pc:sldLayoutMkLst>
            <pc:docMk/>
            <pc:sldMasterMk cId="3948964604" sldId="2147483689"/>
            <pc:sldLayoutMk cId="2519919362" sldId="2147483674"/>
          </pc:sldLayoutMkLst>
        </pc:sldLayoutChg>
        <pc:sldLayoutChg chg="delSp mod">
          <pc:chgData name="Kristyna Ferris" userId="86aeac9f-971e-413b-9f78-ace434bd0a60" providerId="ADAL" clId="{B6234C21-89CF-480C-B6E2-596C9B5CFE40}" dt="2025-08-16T01:39:46.213" v="124" actId="478"/>
          <pc:sldLayoutMkLst>
            <pc:docMk/>
            <pc:sldMasterMk cId="3948964604" sldId="2147483689"/>
            <pc:sldLayoutMk cId="2036837730" sldId="2147483678"/>
          </pc:sldLayoutMkLst>
        </pc:sldLayoutChg>
        <pc:sldLayoutChg chg="delSp modSp mod">
          <pc:chgData name="Kristyna Ferris" userId="86aeac9f-971e-413b-9f78-ace434bd0a60" providerId="ADAL" clId="{B6234C21-89CF-480C-B6E2-596C9B5CFE40}" dt="2025-08-16T01:40:11.020" v="136" actId="478"/>
          <pc:sldLayoutMkLst>
            <pc:docMk/>
            <pc:sldMasterMk cId="3948964604" sldId="2147483689"/>
            <pc:sldLayoutMk cId="1066868563" sldId="2147483684"/>
          </pc:sldLayoutMkLst>
        </pc:sldLayoutChg>
        <pc:sldLayoutChg chg="delSp modSp mod">
          <pc:chgData name="Kristyna Ferris" userId="86aeac9f-971e-413b-9f78-ace434bd0a60" providerId="ADAL" clId="{B6234C21-89CF-480C-B6E2-596C9B5CFE40}" dt="2025-08-16T01:39:54.283" v="129" actId="478"/>
          <pc:sldLayoutMkLst>
            <pc:docMk/>
            <pc:sldMasterMk cId="3948964604" sldId="2147483689"/>
            <pc:sldLayoutMk cId="2767588184" sldId="2147483685"/>
          </pc:sldLayoutMkLst>
        </pc:sldLayoutChg>
        <pc:sldLayoutChg chg="delSp modSp mod">
          <pc:chgData name="Kristyna Ferris" userId="86aeac9f-971e-413b-9f78-ace434bd0a60" providerId="ADAL" clId="{B6234C21-89CF-480C-B6E2-596C9B5CFE40}" dt="2025-08-16T01:39:16.613" v="112" actId="478"/>
          <pc:sldLayoutMkLst>
            <pc:docMk/>
            <pc:sldMasterMk cId="3948964604" sldId="2147483689"/>
            <pc:sldLayoutMk cId="2071904451" sldId="2147483686"/>
          </pc:sldLayoutMkLst>
          <pc:spChg chg="mod">
            <ac:chgData name="Kristyna Ferris" userId="86aeac9f-971e-413b-9f78-ace434bd0a60" providerId="ADAL" clId="{B6234C21-89CF-480C-B6E2-596C9B5CFE40}" dt="2025-08-16T01:39:15.513" v="111" actId="6549"/>
            <ac:spMkLst>
              <pc:docMk/>
              <pc:sldMasterMk cId="3948964604" sldId="2147483689"/>
              <pc:sldLayoutMk cId="2071904451" sldId="2147483686"/>
              <ac:spMk id="4" creationId="{7893F2CA-7CEB-500D-6636-67665110625B}"/>
            </ac:spMkLst>
          </pc:spChg>
        </pc:sldLayoutChg>
        <pc:sldLayoutChg chg="delSp mod setBg">
          <pc:chgData name="Kristyna Ferris" userId="86aeac9f-971e-413b-9f78-ace434bd0a60" providerId="ADAL" clId="{B6234C21-89CF-480C-B6E2-596C9B5CFE40}" dt="2025-08-16T01:39:08.596" v="109" actId="478"/>
          <pc:sldLayoutMkLst>
            <pc:docMk/>
            <pc:sldMasterMk cId="3948964604" sldId="2147483689"/>
            <pc:sldLayoutMk cId="1246058555" sldId="2147483701"/>
          </pc:sldLayoutMkLst>
        </pc:sldLayoutChg>
      </pc:sldMasterChg>
    </pc:docChg>
  </pc:docChgLst>
  <pc:docChgLst>
    <pc:chgData name="Kristyna Ferris" userId="S::kferris@p3adaptive.com::94226f18-af35-4770-afa7-870236380a31" providerId="AD" clId="Web-{5688629D-2EB7-1280-E2BD-7BD27544B2BF}"/>
    <pc:docChg chg="modSld">
      <pc:chgData name="Kristyna Ferris" userId="S::kferris@p3adaptive.com::94226f18-af35-4770-afa7-870236380a31" providerId="AD" clId="Web-{5688629D-2EB7-1280-E2BD-7BD27544B2BF}" dt="2025-03-13T18:37:05.835" v="13" actId="20577"/>
      <pc:docMkLst>
        <pc:docMk/>
      </pc:docMkLst>
      <pc:sldChg chg="modSp">
        <pc:chgData name="Kristyna Ferris" userId="S::kferris@p3adaptive.com::94226f18-af35-4770-afa7-870236380a31" providerId="AD" clId="Web-{5688629D-2EB7-1280-E2BD-7BD27544B2BF}" dt="2025-03-13T18:37:05.835" v="13" actId="20577"/>
        <pc:sldMkLst>
          <pc:docMk/>
          <pc:sldMk cId="1529640401" sldId="25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8.svg"/><Relationship Id="rId2" Type="http://schemas.openxmlformats.org/officeDocument/2006/relationships/image" Target="../media/image54.png"/><Relationship Id="rId1" Type="http://schemas.openxmlformats.org/officeDocument/2006/relationships/hyperlink" Target="https://dataonwheels.wordpress.com/" TargetMode="External"/><Relationship Id="rId6" Type="http://schemas.openxmlformats.org/officeDocument/2006/relationships/image" Target="../media/image57.png"/><Relationship Id="rId5" Type="http://schemas.microsoft.com/office/2007/relationships/hdphoto" Target="../media/hdphoto3.wdp"/><Relationship Id="rId4"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7" Type="http://schemas.openxmlformats.org/officeDocument/2006/relationships/image" Target="../media/image58.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7.png"/><Relationship Id="rId5" Type="http://schemas.microsoft.com/office/2007/relationships/hdphoto" Target="../media/hdphoto3.wdp"/><Relationship Id="rId4"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1C9186-53B8-48DE-BF73-99C92B55F469}" type="doc">
      <dgm:prSet loTypeId="urn:microsoft.com/office/officeart/2005/8/layout/vList3" loCatId="list" qsTypeId="urn:microsoft.com/office/officeart/2005/8/quickstyle/simple4" qsCatId="simple" csTypeId="urn:microsoft.com/office/officeart/2005/8/colors/accent2_2" csCatId="accent2" phldr="1"/>
      <dgm:spPr/>
      <dgm:t>
        <a:bodyPr/>
        <a:lstStyle/>
        <a:p>
          <a:endParaRPr lang="en-US"/>
        </a:p>
      </dgm:t>
    </dgm:pt>
    <dgm:pt modelId="{1A741F06-3CEC-4081-A5C1-4646B2999E0E}">
      <dgm:prSet custT="1"/>
      <dgm:spPr/>
      <dgm:t>
        <a:bodyPr anchor="ctr"/>
        <a:lstStyle/>
        <a:p>
          <a:pPr algn="r"/>
          <a:r>
            <a:rPr lang="en-US" sz="2400" dirty="0"/>
            <a:t>     </a:t>
          </a:r>
          <a:r>
            <a:rPr lang="en-US" sz="2000" dirty="0">
              <a:hlinkClick xmlns:r="http://schemas.openxmlformats.org/officeDocument/2006/relationships" r:id="rId1">
                <a:extLst>
                  <a:ext uri="{A12FA001-AC4F-418D-AE19-62706E023703}">
                    <ahyp:hlinkClr xmlns:ahyp="http://schemas.microsoft.com/office/drawing/2018/hyperlinkcolor" val="tx"/>
                  </a:ext>
                </a:extLst>
              </a:hlinkClick>
            </a:rPr>
            <a:t>https://dataonwheels.wordpress.com/</a:t>
          </a:r>
          <a:endParaRPr lang="en-US" sz="2400" dirty="0"/>
        </a:p>
      </dgm:t>
    </dgm:pt>
    <dgm:pt modelId="{CA9E987D-4CED-408C-8214-EB14792CAD7A}" type="parTrans" cxnId="{F1615DFE-2AC1-40E3-95A7-719EEB961071}">
      <dgm:prSet/>
      <dgm:spPr/>
      <dgm:t>
        <a:bodyPr/>
        <a:lstStyle/>
        <a:p>
          <a:endParaRPr lang="en-US"/>
        </a:p>
      </dgm:t>
    </dgm:pt>
    <dgm:pt modelId="{3F65FFCB-2E14-484E-8FC4-3EF9E02677A5}" type="sibTrans" cxnId="{F1615DFE-2AC1-40E3-95A7-719EEB961071}">
      <dgm:prSet/>
      <dgm:spPr/>
      <dgm:t>
        <a:bodyPr/>
        <a:lstStyle/>
        <a:p>
          <a:endParaRPr lang="en-US"/>
        </a:p>
      </dgm:t>
    </dgm:pt>
    <dgm:pt modelId="{11D0A9B0-4F99-450C-A393-AAD54CC7D57B}">
      <dgm:prSet custT="1"/>
      <dgm:spPr/>
      <dgm:t>
        <a:bodyPr anchor="ctr"/>
        <a:lstStyle/>
        <a:p>
          <a:pPr algn="r"/>
          <a:r>
            <a:rPr lang="en-US" sz="2800" dirty="0"/>
            <a:t>   kristyna@dataonwheels.com</a:t>
          </a:r>
        </a:p>
      </dgm:t>
    </dgm:pt>
    <dgm:pt modelId="{D41CEB21-EBD6-47BB-93D7-B72EFBAB65B5}" type="parTrans" cxnId="{3F5EFE0B-4E51-45B0-B616-45D1E0AAD1A6}">
      <dgm:prSet/>
      <dgm:spPr/>
      <dgm:t>
        <a:bodyPr/>
        <a:lstStyle/>
        <a:p>
          <a:endParaRPr lang="en-US"/>
        </a:p>
      </dgm:t>
    </dgm:pt>
    <dgm:pt modelId="{E26448A3-5BA9-4D94-ACDC-6F845B6978B8}" type="sibTrans" cxnId="{3F5EFE0B-4E51-45B0-B616-45D1E0AAD1A6}">
      <dgm:prSet/>
      <dgm:spPr/>
      <dgm:t>
        <a:bodyPr/>
        <a:lstStyle/>
        <a:p>
          <a:endParaRPr lang="en-US"/>
        </a:p>
      </dgm:t>
    </dgm:pt>
    <dgm:pt modelId="{361231F2-7620-401E-B7B2-504A39FE9428}">
      <dgm:prSet custT="1"/>
      <dgm:spPr/>
      <dgm:t>
        <a:bodyPr/>
        <a:lstStyle/>
        <a:p>
          <a:r>
            <a:rPr lang="en-US" sz="2800" dirty="0"/>
            <a:t>@data_dragoness</a:t>
          </a:r>
        </a:p>
      </dgm:t>
    </dgm:pt>
    <dgm:pt modelId="{B6BE5CFA-0405-4CA0-A317-68124E78F770}" type="parTrans" cxnId="{FA4AFA78-33A1-4D5C-A316-CC74E84CAF36}">
      <dgm:prSet/>
      <dgm:spPr/>
      <dgm:t>
        <a:bodyPr/>
        <a:lstStyle/>
        <a:p>
          <a:endParaRPr lang="en-US"/>
        </a:p>
      </dgm:t>
    </dgm:pt>
    <dgm:pt modelId="{A2F560F2-8FB5-4EF1-93CC-39928A0172E4}" type="sibTrans" cxnId="{FA4AFA78-33A1-4D5C-A316-CC74E84CAF36}">
      <dgm:prSet/>
      <dgm:spPr/>
      <dgm:t>
        <a:bodyPr/>
        <a:lstStyle/>
        <a:p>
          <a:endParaRPr lang="en-US"/>
        </a:p>
      </dgm:t>
    </dgm:pt>
    <dgm:pt modelId="{C08BFA66-9B75-4031-B345-700AC29B8191}" type="pres">
      <dgm:prSet presAssocID="{831C9186-53B8-48DE-BF73-99C92B55F469}" presName="linearFlow" presStyleCnt="0">
        <dgm:presLayoutVars>
          <dgm:dir/>
          <dgm:resizeHandles val="exact"/>
        </dgm:presLayoutVars>
      </dgm:prSet>
      <dgm:spPr/>
    </dgm:pt>
    <dgm:pt modelId="{BC29B2E5-8B22-4FD5-95F5-9B2717FBFF02}" type="pres">
      <dgm:prSet presAssocID="{361231F2-7620-401E-B7B2-504A39FE9428}" presName="composite" presStyleCnt="0"/>
      <dgm:spPr/>
    </dgm:pt>
    <dgm:pt modelId="{90975B01-8C93-40D1-9B05-BEEC17814EE0}" type="pres">
      <dgm:prSet presAssocID="{361231F2-7620-401E-B7B2-504A39FE9428}" presName="imgShp" presStyleLbl="fgImgPlace1" presStyleIdx="0" presStyleCnt="3" custLinFactX="-13850" custLinFactNeighborX="-100000" custLinFactNeighborY="298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Sparrow outline"/>
        </a:ext>
      </dgm:extLst>
    </dgm:pt>
    <dgm:pt modelId="{98D19BCF-6FD4-4E0D-A5EB-2EFCE077C912}" type="pres">
      <dgm:prSet presAssocID="{361231F2-7620-401E-B7B2-504A39FE9428}" presName="txShp" presStyleLbl="node1" presStyleIdx="0" presStyleCnt="3" custScaleX="150376" custLinFactNeighborX="899" custLinFactNeighborY="10665">
        <dgm:presLayoutVars>
          <dgm:bulletEnabled val="1"/>
        </dgm:presLayoutVars>
      </dgm:prSet>
      <dgm:spPr/>
    </dgm:pt>
    <dgm:pt modelId="{7F645754-F307-424E-975B-0EE5BEB2BB9A}" type="pres">
      <dgm:prSet presAssocID="{A2F560F2-8FB5-4EF1-93CC-39928A0172E4}" presName="spacing" presStyleCnt="0"/>
      <dgm:spPr/>
    </dgm:pt>
    <dgm:pt modelId="{8C18EA9B-8166-4E2E-96A8-0F5658B698BD}" type="pres">
      <dgm:prSet presAssocID="{1A741F06-3CEC-4081-A5C1-4646B2999E0E}" presName="composite" presStyleCnt="0"/>
      <dgm:spPr/>
    </dgm:pt>
    <dgm:pt modelId="{9C365CB5-B72D-40DB-8732-528E8FDA5750}" type="pres">
      <dgm:prSet presAssocID="{1A741F06-3CEC-4081-A5C1-4646B2999E0E}" presName="imgShp" presStyleLbl="fgImgPlace1" presStyleIdx="1" presStyleCnt="3" custScaleX="80563" custScaleY="71874" custLinFactNeighborX="-19334" custLinFactNeighborY="-524"/>
      <dgm:spPr>
        <a:blipFill>
          <a:blip xmlns:r="http://schemas.openxmlformats.org/officeDocument/2006/relationships" r:embed="rId4">
            <a:extLst>
              <a:ext uri="{BEBA8EAE-BF5A-486C-A8C5-ECC9F3942E4B}">
                <a14:imgProps xmlns:a14="http://schemas.microsoft.com/office/drawing/2010/main">
                  <a14:imgLayer r:embed="rId5">
                    <a14:imgEffect>
                      <a14:brightnessContrast bright="40000"/>
                    </a14:imgEffect>
                  </a14:imgLayer>
                </a14:imgProps>
              </a:ext>
            </a:extLst>
          </a:blip>
          <a:srcRect/>
          <a:stretch>
            <a:fillRect t="-6000" b="-6000"/>
          </a:stretch>
        </a:blipFill>
      </dgm:spPr>
    </dgm:pt>
    <dgm:pt modelId="{51BD5739-4267-4BED-BB3F-56D801D622EA}" type="pres">
      <dgm:prSet presAssocID="{1A741F06-3CEC-4081-A5C1-4646B2999E0E}" presName="txShp" presStyleLbl="node1" presStyleIdx="1" presStyleCnt="3" custScaleX="150376" custLinFactNeighborX="11144" custLinFactNeighborY="-524">
        <dgm:presLayoutVars>
          <dgm:bulletEnabled val="1"/>
        </dgm:presLayoutVars>
      </dgm:prSet>
      <dgm:spPr/>
    </dgm:pt>
    <dgm:pt modelId="{8F5CB601-C35E-4D1F-9CD2-CB07F342EFA5}" type="pres">
      <dgm:prSet presAssocID="{3F65FFCB-2E14-484E-8FC4-3EF9E02677A5}" presName="spacing" presStyleCnt="0"/>
      <dgm:spPr/>
    </dgm:pt>
    <dgm:pt modelId="{2A621669-F974-486F-B0CC-D5279C1A8993}" type="pres">
      <dgm:prSet presAssocID="{11D0A9B0-4F99-450C-A393-AAD54CC7D57B}" presName="composite" presStyleCnt="0"/>
      <dgm:spPr/>
    </dgm:pt>
    <dgm:pt modelId="{7495D3D5-9185-4FC6-99EF-F6D4AFA7B3DC}" type="pres">
      <dgm:prSet presAssocID="{11D0A9B0-4F99-450C-A393-AAD54CC7D57B}" presName="imgShp" presStyleLbl="fgImgPlace1" presStyleIdx="2" presStyleCnt="3" custLinFactX="-9219" custLinFactNeighborX="-100000" custLinFactNeighborY="3010"/>
      <dgm:spPr>
        <a:xfrm>
          <a:off x="0" y="3731483"/>
          <a:ext cx="1434053" cy="1434053"/>
        </a:xfrm>
        <a:prstGeom prst="ellipse">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Send outline"/>
        </a:ext>
      </dgm:extLst>
    </dgm:pt>
    <dgm:pt modelId="{36DCB59B-7B0E-4CC8-B732-4523363D854A}" type="pres">
      <dgm:prSet presAssocID="{11D0A9B0-4F99-450C-A393-AAD54CC7D57B}" presName="txShp" presStyleLbl="node1" presStyleIdx="2" presStyleCnt="3" custScaleX="148443">
        <dgm:presLayoutVars>
          <dgm:bulletEnabled val="1"/>
        </dgm:presLayoutVars>
      </dgm:prSet>
      <dgm:spPr/>
    </dgm:pt>
  </dgm:ptLst>
  <dgm:cxnLst>
    <dgm:cxn modelId="{3F5EFE0B-4E51-45B0-B616-45D1E0AAD1A6}" srcId="{831C9186-53B8-48DE-BF73-99C92B55F469}" destId="{11D0A9B0-4F99-450C-A393-AAD54CC7D57B}" srcOrd="2" destOrd="0" parTransId="{D41CEB21-EBD6-47BB-93D7-B72EFBAB65B5}" sibTransId="{E26448A3-5BA9-4D94-ACDC-6F845B6978B8}"/>
    <dgm:cxn modelId="{FF10A413-67B3-40E9-A658-956F4DAFBCDF}" type="presOf" srcId="{11D0A9B0-4F99-450C-A393-AAD54CC7D57B}" destId="{36DCB59B-7B0E-4CC8-B732-4523363D854A}" srcOrd="0" destOrd="0" presId="urn:microsoft.com/office/officeart/2005/8/layout/vList3"/>
    <dgm:cxn modelId="{634AA32A-33B7-46B2-B40E-BEB039B75FE0}" type="presOf" srcId="{1A741F06-3CEC-4081-A5C1-4646B2999E0E}" destId="{51BD5739-4267-4BED-BB3F-56D801D622EA}" srcOrd="0" destOrd="0" presId="urn:microsoft.com/office/officeart/2005/8/layout/vList3"/>
    <dgm:cxn modelId="{FA4AFA78-33A1-4D5C-A316-CC74E84CAF36}" srcId="{831C9186-53B8-48DE-BF73-99C92B55F469}" destId="{361231F2-7620-401E-B7B2-504A39FE9428}" srcOrd="0" destOrd="0" parTransId="{B6BE5CFA-0405-4CA0-A317-68124E78F770}" sibTransId="{A2F560F2-8FB5-4EF1-93CC-39928A0172E4}"/>
    <dgm:cxn modelId="{57BD8F7C-EA18-4EB9-BF59-3A9D43780502}" type="presOf" srcId="{361231F2-7620-401E-B7B2-504A39FE9428}" destId="{98D19BCF-6FD4-4E0D-A5EB-2EFCE077C912}" srcOrd="0" destOrd="0" presId="urn:microsoft.com/office/officeart/2005/8/layout/vList3"/>
    <dgm:cxn modelId="{1373BEF1-7F24-4A09-B6DF-9256A58FA283}" type="presOf" srcId="{831C9186-53B8-48DE-BF73-99C92B55F469}" destId="{C08BFA66-9B75-4031-B345-700AC29B8191}" srcOrd="0" destOrd="0" presId="urn:microsoft.com/office/officeart/2005/8/layout/vList3"/>
    <dgm:cxn modelId="{F1615DFE-2AC1-40E3-95A7-719EEB961071}" srcId="{831C9186-53B8-48DE-BF73-99C92B55F469}" destId="{1A741F06-3CEC-4081-A5C1-4646B2999E0E}" srcOrd="1" destOrd="0" parTransId="{CA9E987D-4CED-408C-8214-EB14792CAD7A}" sibTransId="{3F65FFCB-2E14-484E-8FC4-3EF9E02677A5}"/>
    <dgm:cxn modelId="{C1C5AD4A-1AC0-4C0D-9B20-58E02EFD4A00}" type="presParOf" srcId="{C08BFA66-9B75-4031-B345-700AC29B8191}" destId="{BC29B2E5-8B22-4FD5-95F5-9B2717FBFF02}" srcOrd="0" destOrd="0" presId="urn:microsoft.com/office/officeart/2005/8/layout/vList3"/>
    <dgm:cxn modelId="{E859314D-23E5-4580-853C-1676F1D7398D}" type="presParOf" srcId="{BC29B2E5-8B22-4FD5-95F5-9B2717FBFF02}" destId="{90975B01-8C93-40D1-9B05-BEEC17814EE0}" srcOrd="0" destOrd="0" presId="urn:microsoft.com/office/officeart/2005/8/layout/vList3"/>
    <dgm:cxn modelId="{884B07B0-7303-4493-A181-6BC8F2D207F7}" type="presParOf" srcId="{BC29B2E5-8B22-4FD5-95F5-9B2717FBFF02}" destId="{98D19BCF-6FD4-4E0D-A5EB-2EFCE077C912}" srcOrd="1" destOrd="0" presId="urn:microsoft.com/office/officeart/2005/8/layout/vList3"/>
    <dgm:cxn modelId="{D4DF6AF7-1AB0-4C55-9046-2A6D1790F9C7}" type="presParOf" srcId="{C08BFA66-9B75-4031-B345-700AC29B8191}" destId="{7F645754-F307-424E-975B-0EE5BEB2BB9A}" srcOrd="1" destOrd="0" presId="urn:microsoft.com/office/officeart/2005/8/layout/vList3"/>
    <dgm:cxn modelId="{4E203AE4-7FF1-4D9C-BD94-D32CD9E355C3}" type="presParOf" srcId="{C08BFA66-9B75-4031-B345-700AC29B8191}" destId="{8C18EA9B-8166-4E2E-96A8-0F5658B698BD}" srcOrd="2" destOrd="0" presId="urn:microsoft.com/office/officeart/2005/8/layout/vList3"/>
    <dgm:cxn modelId="{5AB81220-F5F6-4140-A3A3-C8713A41951D}" type="presParOf" srcId="{8C18EA9B-8166-4E2E-96A8-0F5658B698BD}" destId="{9C365CB5-B72D-40DB-8732-528E8FDA5750}" srcOrd="0" destOrd="0" presId="urn:microsoft.com/office/officeart/2005/8/layout/vList3"/>
    <dgm:cxn modelId="{79C43560-9ACA-4A2A-96ED-75A871BFA21B}" type="presParOf" srcId="{8C18EA9B-8166-4E2E-96A8-0F5658B698BD}" destId="{51BD5739-4267-4BED-BB3F-56D801D622EA}" srcOrd="1" destOrd="0" presId="urn:microsoft.com/office/officeart/2005/8/layout/vList3"/>
    <dgm:cxn modelId="{7CE7B8C4-3237-4058-B9D3-DA45CC7BEB7A}" type="presParOf" srcId="{C08BFA66-9B75-4031-B345-700AC29B8191}" destId="{8F5CB601-C35E-4D1F-9CD2-CB07F342EFA5}" srcOrd="3" destOrd="0" presId="urn:microsoft.com/office/officeart/2005/8/layout/vList3"/>
    <dgm:cxn modelId="{D7896E66-067E-4D69-B63D-C76089134A54}" type="presParOf" srcId="{C08BFA66-9B75-4031-B345-700AC29B8191}" destId="{2A621669-F974-486F-B0CC-D5279C1A8993}" srcOrd="4" destOrd="0" presId="urn:microsoft.com/office/officeart/2005/8/layout/vList3"/>
    <dgm:cxn modelId="{5A6CCE06-C29A-4244-9178-F1107D263CFB}" type="presParOf" srcId="{2A621669-F974-486F-B0CC-D5279C1A8993}" destId="{7495D3D5-9185-4FC6-99EF-F6D4AFA7B3DC}" srcOrd="0" destOrd="0" presId="urn:microsoft.com/office/officeart/2005/8/layout/vList3"/>
    <dgm:cxn modelId="{103D00E4-EE2D-41E7-A78E-1E4EABB71AC6}" type="presParOf" srcId="{2A621669-F974-486F-B0CC-D5279C1A8993}" destId="{36DCB59B-7B0E-4CC8-B732-4523363D854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19BCF-6FD4-4E0D-A5EB-2EFCE077C912}">
      <dsp:nvSpPr>
        <dsp:cNvPr id="0" name=""/>
        <dsp:cNvSpPr/>
      </dsp:nvSpPr>
      <dsp:spPr>
        <a:xfrm rot="10800000">
          <a:off x="-1" y="155392"/>
          <a:ext cx="7601599" cy="144734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8240"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@data_dragoness</a:t>
          </a:r>
        </a:p>
      </dsp:txBody>
      <dsp:txXfrm rot="10800000">
        <a:off x="361835" y="155392"/>
        <a:ext cx="7239763" cy="1447346"/>
      </dsp:txXfrm>
    </dsp:sp>
    <dsp:sp modelId="{90975B01-8C93-40D1-9B05-BEEC17814EE0}">
      <dsp:nvSpPr>
        <dsp:cNvPr id="0" name=""/>
        <dsp:cNvSpPr/>
      </dsp:nvSpPr>
      <dsp:spPr>
        <a:xfrm>
          <a:off x="0" y="44265"/>
          <a:ext cx="1447346" cy="144734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1BD5739-4267-4BED-BB3F-56D801D622EA}">
      <dsp:nvSpPr>
        <dsp:cNvPr id="0" name=""/>
        <dsp:cNvSpPr/>
      </dsp:nvSpPr>
      <dsp:spPr>
        <a:xfrm rot="10800000">
          <a:off x="-1" y="1872839"/>
          <a:ext cx="7601599" cy="144734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8240" tIns="91440" rIns="170688" bIns="91440" numCol="1" spcCol="1270" anchor="ctr" anchorCtr="0">
          <a:noAutofit/>
        </a:bodyPr>
        <a:lstStyle/>
        <a:p>
          <a:pPr marL="0" lvl="0" indent="0" algn="r" defTabSz="1066800">
            <a:lnSpc>
              <a:spcPct val="90000"/>
            </a:lnSpc>
            <a:spcBef>
              <a:spcPct val="0"/>
            </a:spcBef>
            <a:spcAft>
              <a:spcPct val="35000"/>
            </a:spcAft>
            <a:buNone/>
          </a:pPr>
          <a:r>
            <a:rPr lang="en-US" sz="2400" kern="1200" dirty="0"/>
            <a:t>     </a:t>
          </a:r>
          <a:r>
            <a:rPr lang="en-US" sz="2000" kern="1200" dirty="0">
              <a:hlinkClick xmlns:r="http://schemas.openxmlformats.org/officeDocument/2006/relationships" r:id="rId3">
                <a:extLst>
                  <a:ext uri="{A12FA001-AC4F-418D-AE19-62706E023703}">
                    <ahyp:hlinkClr xmlns:ahyp="http://schemas.microsoft.com/office/drawing/2018/hyperlinkcolor" val="tx"/>
                  </a:ext>
                </a:extLst>
              </a:hlinkClick>
            </a:rPr>
            <a:t>https://dataonwheels.wordpress.com/</a:t>
          </a:r>
          <a:endParaRPr lang="en-US" sz="2400" kern="1200" dirty="0"/>
        </a:p>
      </dsp:txBody>
      <dsp:txXfrm rot="10800000">
        <a:off x="361835" y="1872839"/>
        <a:ext cx="7239763" cy="1447346"/>
      </dsp:txXfrm>
    </dsp:sp>
    <dsp:sp modelId="{9C365CB5-B72D-40DB-8732-528E8FDA5750}">
      <dsp:nvSpPr>
        <dsp:cNvPr id="0" name=""/>
        <dsp:cNvSpPr/>
      </dsp:nvSpPr>
      <dsp:spPr>
        <a:xfrm>
          <a:off x="410424" y="2076380"/>
          <a:ext cx="1166026" cy="1040266"/>
        </a:xfrm>
        <a:prstGeom prst="ellipse">
          <a:avLst/>
        </a:prstGeom>
        <a:blipFill>
          <a:blip xmlns:r="http://schemas.openxmlformats.org/officeDocument/2006/relationships" r:embed="rId4">
            <a:extLst>
              <a:ext uri="{BEBA8EAE-BF5A-486C-A8C5-ECC9F3942E4B}">
                <a14:imgProps xmlns:a14="http://schemas.microsoft.com/office/drawing/2010/main">
                  <a14:imgLayer r:embed="rId5">
                    <a14:imgEffect>
                      <a14:brightnessContrast bright="40000"/>
                    </a14:imgEffect>
                  </a14:imgLayer>
                </a14:imgProps>
              </a:ext>
            </a:extLst>
          </a:blip>
          <a:srcRect/>
          <a:stretch>
            <a:fillRect t="-6000" b="-6000"/>
          </a:stretch>
        </a:blipFill>
        <a:ln>
          <a:noFill/>
        </a:ln>
        <a:effectLst/>
      </dsp:spPr>
      <dsp:style>
        <a:lnRef idx="0">
          <a:scrgbClr r="0" g="0" b="0"/>
        </a:lnRef>
        <a:fillRef idx="1">
          <a:scrgbClr r="0" g="0" b="0"/>
        </a:fillRef>
        <a:effectRef idx="2">
          <a:scrgbClr r="0" g="0" b="0"/>
        </a:effectRef>
        <a:fontRef idx="minor"/>
      </dsp:style>
    </dsp:sp>
    <dsp:sp modelId="{36DCB59B-7B0E-4CC8-B732-4523363D854A}">
      <dsp:nvSpPr>
        <dsp:cNvPr id="0" name=""/>
        <dsp:cNvSpPr/>
      </dsp:nvSpPr>
      <dsp:spPr>
        <a:xfrm rot="10800000">
          <a:off x="48855" y="3759814"/>
          <a:ext cx="7503884" cy="144734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8240" tIns="106680" rIns="199136" bIns="106680" numCol="1" spcCol="1270" anchor="ctr" anchorCtr="0">
          <a:noAutofit/>
        </a:bodyPr>
        <a:lstStyle/>
        <a:p>
          <a:pPr marL="0" lvl="0" indent="0" algn="r" defTabSz="1244600">
            <a:lnSpc>
              <a:spcPct val="90000"/>
            </a:lnSpc>
            <a:spcBef>
              <a:spcPct val="0"/>
            </a:spcBef>
            <a:spcAft>
              <a:spcPct val="35000"/>
            </a:spcAft>
            <a:buNone/>
          </a:pPr>
          <a:r>
            <a:rPr lang="en-US" sz="2800" kern="1200" dirty="0"/>
            <a:t>   kristyna@dataonwheels.com</a:t>
          </a:r>
        </a:p>
      </dsp:txBody>
      <dsp:txXfrm rot="10800000">
        <a:off x="410691" y="3759814"/>
        <a:ext cx="7142048" cy="1447346"/>
      </dsp:txXfrm>
    </dsp:sp>
    <dsp:sp modelId="{7495D3D5-9185-4FC6-99EF-F6D4AFA7B3DC}">
      <dsp:nvSpPr>
        <dsp:cNvPr id="0" name=""/>
        <dsp:cNvSpPr/>
      </dsp:nvSpPr>
      <dsp:spPr>
        <a:xfrm>
          <a:off x="0" y="3760848"/>
          <a:ext cx="1447346" cy="1447346"/>
        </a:xfrm>
        <a:prstGeom prst="ellipse">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A4F6D-F7EB-0F4A-A981-95137ADA69AB}" type="datetimeFigureOut">
              <a:rPr lang="en-US" smtClean="0"/>
              <a:t>9/8/2025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A35C1-8278-9748-8225-80C021D66BB2}" type="slidenum">
              <a:rPr lang="en-US" smtClean="0"/>
              <a:t>‹#›</a:t>
            </a:fld>
            <a:endParaRPr lang="en-US"/>
          </a:p>
        </p:txBody>
      </p:sp>
    </p:spTree>
    <p:extLst>
      <p:ext uri="{BB962C8B-B14F-4D97-AF65-F5344CB8AC3E}">
        <p14:creationId xmlns:p14="http://schemas.microsoft.com/office/powerpoint/2010/main" val="407779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afont.com/open-dyslexic.font?psize=x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sysinternals/downloads/zoomi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Open-Dyslexic Font | dafont.com</a:t>
            </a:r>
            <a:endParaRPr lang="en-US" dirty="0"/>
          </a:p>
          <a:p>
            <a:r>
              <a:rPr lang="en-US" dirty="0"/>
              <a:t>Download the font from </a:t>
            </a:r>
            <a:r>
              <a:rPr lang="en-US" dirty="0">
                <a:hlinkClick r:id="rId3"/>
              </a:rPr>
              <a:t>Open-Dyslexic Font | dafont.com</a:t>
            </a:r>
            <a:endParaRPr lang="en-US" dirty="0"/>
          </a:p>
          <a:p>
            <a:r>
              <a:rPr lang="en-US" dirty="0"/>
              <a:t>Extract the files</a:t>
            </a:r>
          </a:p>
          <a:p>
            <a:r>
              <a:rPr lang="en-US" dirty="0"/>
              <a:t>Go to computer settings &gt; personalization &gt; fonts and drop in the files</a:t>
            </a:r>
          </a:p>
          <a:p>
            <a:r>
              <a:rPr lang="en-US" dirty="0"/>
              <a:t>Navigate to Power Point Master Slide</a:t>
            </a:r>
          </a:p>
          <a:p>
            <a:r>
              <a:rPr lang="en-US" dirty="0"/>
              <a:t>Change the font to use Open Dyslexic for the headers and body</a:t>
            </a:r>
          </a:p>
          <a:p>
            <a:r>
              <a:rPr lang="en-US" dirty="0"/>
              <a:t>Done!</a:t>
            </a:r>
          </a:p>
        </p:txBody>
      </p:sp>
      <p:sp>
        <p:nvSpPr>
          <p:cNvPr id="4" name="Slide Number Placeholder 3"/>
          <p:cNvSpPr>
            <a:spLocks noGrp="1"/>
          </p:cNvSpPr>
          <p:nvPr>
            <p:ph type="sldNum" sz="quarter" idx="5"/>
          </p:nvPr>
        </p:nvSpPr>
        <p:spPr/>
        <p:txBody>
          <a:bodyPr/>
          <a:lstStyle/>
          <a:p>
            <a:fld id="{58BA35C1-8278-9748-8225-80C021D66BB2}" type="slidenum">
              <a:rPr lang="en-US" smtClean="0"/>
              <a:t>1</a:t>
            </a:fld>
            <a:endParaRPr lang="en-US"/>
          </a:p>
        </p:txBody>
      </p:sp>
    </p:spTree>
    <p:extLst>
      <p:ext uri="{BB962C8B-B14F-4D97-AF65-F5344CB8AC3E}">
        <p14:creationId xmlns:p14="http://schemas.microsoft.com/office/powerpoint/2010/main" val="1828610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FDA9F-C011-48A7-D548-4568F50FA0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195BF-9AB8-A231-875F-2FB2A858C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E56519-DD33-24B8-E880-7FE0677048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08BEF-5898-C4BD-FDE0-F302C3392B8B}"/>
              </a:ext>
            </a:extLst>
          </p:cNvPr>
          <p:cNvSpPr>
            <a:spLocks noGrp="1"/>
          </p:cNvSpPr>
          <p:nvPr>
            <p:ph type="sldNum" sz="quarter" idx="5"/>
          </p:nvPr>
        </p:nvSpPr>
        <p:spPr/>
        <p:txBody>
          <a:bodyPr/>
          <a:lstStyle/>
          <a:p>
            <a:fld id="{58BA35C1-8278-9748-8225-80C021D66BB2}" type="slidenum">
              <a:rPr lang="en-US" smtClean="0"/>
              <a:t>11</a:t>
            </a:fld>
            <a:endParaRPr lang="en-US"/>
          </a:p>
        </p:txBody>
      </p:sp>
    </p:spTree>
    <p:extLst>
      <p:ext uri="{BB962C8B-B14F-4D97-AF65-F5344CB8AC3E}">
        <p14:creationId xmlns:p14="http://schemas.microsoft.com/office/powerpoint/2010/main" val="1315935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B28FE-F89D-1CFF-F389-9DC38C59E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69049-8B27-DF67-253B-FC501C580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804C-0DAF-24F5-87CF-7B629F12B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17BF71-47FC-74F2-29E1-BF30D6FD8229}"/>
              </a:ext>
            </a:extLst>
          </p:cNvPr>
          <p:cNvSpPr>
            <a:spLocks noGrp="1"/>
          </p:cNvSpPr>
          <p:nvPr>
            <p:ph type="sldNum" sz="quarter" idx="5"/>
          </p:nvPr>
        </p:nvSpPr>
        <p:spPr/>
        <p:txBody>
          <a:bodyPr/>
          <a:lstStyle/>
          <a:p>
            <a:fld id="{58BA35C1-8278-9748-8225-80C021D66BB2}" type="slidenum">
              <a:rPr lang="en-US" smtClean="0"/>
              <a:t>12</a:t>
            </a:fld>
            <a:endParaRPr lang="en-US"/>
          </a:p>
        </p:txBody>
      </p:sp>
    </p:spTree>
    <p:extLst>
      <p:ext uri="{BB962C8B-B14F-4D97-AF65-F5344CB8AC3E}">
        <p14:creationId xmlns:p14="http://schemas.microsoft.com/office/powerpoint/2010/main" val="3668195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AA82C-D371-B91B-A15A-B90D64B6E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4B3F0-DF21-A851-7C3C-A48DDDDF3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28A4A-6BFF-E599-BA20-88C945CFAE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C211AE-8A12-F898-9A3A-385AFCCF04D9}"/>
              </a:ext>
            </a:extLst>
          </p:cNvPr>
          <p:cNvSpPr>
            <a:spLocks noGrp="1"/>
          </p:cNvSpPr>
          <p:nvPr>
            <p:ph type="sldNum" sz="quarter" idx="5"/>
          </p:nvPr>
        </p:nvSpPr>
        <p:spPr/>
        <p:txBody>
          <a:bodyPr/>
          <a:lstStyle/>
          <a:p>
            <a:fld id="{58BA35C1-8278-9748-8225-80C021D66BB2}" type="slidenum">
              <a:rPr lang="en-US" smtClean="0"/>
              <a:t>13</a:t>
            </a:fld>
            <a:endParaRPr lang="en-US"/>
          </a:p>
        </p:txBody>
      </p:sp>
    </p:spTree>
    <p:extLst>
      <p:ext uri="{BB962C8B-B14F-4D97-AF65-F5344CB8AC3E}">
        <p14:creationId xmlns:p14="http://schemas.microsoft.com/office/powerpoint/2010/main" val="1967614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67671-DC34-D2C1-F831-E97D1CB70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15C0B-C885-BC0D-1351-090171EF0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1C345D-E7A4-B9A6-CE71-66EB510450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D1407B-318E-4E5A-55E7-595EF7D64257}"/>
              </a:ext>
            </a:extLst>
          </p:cNvPr>
          <p:cNvSpPr>
            <a:spLocks noGrp="1"/>
          </p:cNvSpPr>
          <p:nvPr>
            <p:ph type="sldNum" sz="quarter" idx="5"/>
          </p:nvPr>
        </p:nvSpPr>
        <p:spPr/>
        <p:txBody>
          <a:bodyPr/>
          <a:lstStyle/>
          <a:p>
            <a:fld id="{58BA35C1-8278-9748-8225-80C021D66BB2}" type="slidenum">
              <a:rPr lang="en-US" smtClean="0"/>
              <a:t>14</a:t>
            </a:fld>
            <a:endParaRPr lang="en-US"/>
          </a:p>
        </p:txBody>
      </p:sp>
    </p:spTree>
    <p:extLst>
      <p:ext uri="{BB962C8B-B14F-4D97-AF65-F5344CB8AC3E}">
        <p14:creationId xmlns:p14="http://schemas.microsoft.com/office/powerpoint/2010/main" val="97510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6244D-67A8-89E8-B310-323EB4AF9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FF791-865C-5FEC-0B5D-09BBC04B1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0834F-8E7D-C5FB-92B7-29849D3597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AD8FFA-BF08-0C4E-6D55-8D77F33BFFB1}"/>
              </a:ext>
            </a:extLst>
          </p:cNvPr>
          <p:cNvSpPr>
            <a:spLocks noGrp="1"/>
          </p:cNvSpPr>
          <p:nvPr>
            <p:ph type="sldNum" sz="quarter" idx="5"/>
          </p:nvPr>
        </p:nvSpPr>
        <p:spPr/>
        <p:txBody>
          <a:bodyPr/>
          <a:lstStyle/>
          <a:p>
            <a:fld id="{58BA35C1-8278-9748-8225-80C021D66BB2}" type="slidenum">
              <a:rPr lang="en-US" smtClean="0"/>
              <a:t>15</a:t>
            </a:fld>
            <a:endParaRPr lang="en-US"/>
          </a:p>
        </p:txBody>
      </p:sp>
    </p:spTree>
    <p:extLst>
      <p:ext uri="{BB962C8B-B14F-4D97-AF65-F5344CB8AC3E}">
        <p14:creationId xmlns:p14="http://schemas.microsoft.com/office/powerpoint/2010/main" val="6664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61662-A4CC-EF1B-5A08-ADC326A9B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325DF-D448-F8A9-80E8-4ABA3E7D3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03B6C-76C9-526D-74FA-DBB2C148881C}"/>
              </a:ext>
            </a:extLst>
          </p:cNvPr>
          <p:cNvSpPr>
            <a:spLocks noGrp="1"/>
          </p:cNvSpPr>
          <p:nvPr>
            <p:ph type="body" idx="1"/>
          </p:nvPr>
        </p:nvSpPr>
        <p:spPr/>
        <p:txBody>
          <a:bodyPr/>
          <a:lstStyle/>
          <a:p>
            <a:r>
              <a:rPr lang="en-US" dirty="0" err="1">
                <a:hlinkClick r:id="rId3"/>
              </a:rPr>
              <a:t>ZoomIt</a:t>
            </a:r>
            <a:r>
              <a:rPr lang="en-US" dirty="0">
                <a:hlinkClick r:id="rId3"/>
              </a:rPr>
              <a:t> - </a:t>
            </a:r>
            <a:r>
              <a:rPr lang="en-US" dirty="0" err="1">
                <a:hlinkClick r:id="rId3"/>
              </a:rPr>
              <a:t>Sysinternals</a:t>
            </a:r>
            <a:r>
              <a:rPr lang="en-US" dirty="0">
                <a:hlinkClick r:id="rId3"/>
              </a:rPr>
              <a:t> | Microsoft Learn</a:t>
            </a:r>
            <a:endParaRPr lang="en-US" dirty="0"/>
          </a:p>
        </p:txBody>
      </p:sp>
      <p:sp>
        <p:nvSpPr>
          <p:cNvPr id="4" name="Slide Number Placeholder 3">
            <a:extLst>
              <a:ext uri="{FF2B5EF4-FFF2-40B4-BE49-F238E27FC236}">
                <a16:creationId xmlns:a16="http://schemas.microsoft.com/office/drawing/2014/main" id="{25290D52-1BCD-4D36-ED5E-B3D21AF70965}"/>
              </a:ext>
            </a:extLst>
          </p:cNvPr>
          <p:cNvSpPr>
            <a:spLocks noGrp="1"/>
          </p:cNvSpPr>
          <p:nvPr>
            <p:ph type="sldNum" sz="quarter" idx="5"/>
          </p:nvPr>
        </p:nvSpPr>
        <p:spPr/>
        <p:txBody>
          <a:bodyPr/>
          <a:lstStyle/>
          <a:p>
            <a:fld id="{58BA35C1-8278-9748-8225-80C021D66BB2}" type="slidenum">
              <a:rPr lang="en-US" smtClean="0"/>
              <a:t>16</a:t>
            </a:fld>
            <a:endParaRPr lang="en-US"/>
          </a:p>
        </p:txBody>
      </p:sp>
    </p:spTree>
    <p:extLst>
      <p:ext uri="{BB962C8B-B14F-4D97-AF65-F5344CB8AC3E}">
        <p14:creationId xmlns:p14="http://schemas.microsoft.com/office/powerpoint/2010/main" val="2787344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E25C-A0C9-A5F6-BE39-A6C313A13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02776-B929-D5D3-09ED-06F497F26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A077A-704D-E8D9-47BE-19519FB3A5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47A79A-51C9-0C70-73A6-638D164AE12A}"/>
              </a:ext>
            </a:extLst>
          </p:cNvPr>
          <p:cNvSpPr>
            <a:spLocks noGrp="1"/>
          </p:cNvSpPr>
          <p:nvPr>
            <p:ph type="sldNum" sz="quarter" idx="5"/>
          </p:nvPr>
        </p:nvSpPr>
        <p:spPr/>
        <p:txBody>
          <a:bodyPr/>
          <a:lstStyle/>
          <a:p>
            <a:fld id="{58BA35C1-8278-9748-8225-80C021D66BB2}" type="slidenum">
              <a:rPr lang="en-US" smtClean="0"/>
              <a:t>17</a:t>
            </a:fld>
            <a:endParaRPr lang="en-US"/>
          </a:p>
        </p:txBody>
      </p:sp>
    </p:spTree>
    <p:extLst>
      <p:ext uri="{BB962C8B-B14F-4D97-AF65-F5344CB8AC3E}">
        <p14:creationId xmlns:p14="http://schemas.microsoft.com/office/powerpoint/2010/main" val="2875802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7229-D496-1049-E1A2-93FAEF3B1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1B9FD-068E-6B5B-08D0-C0D73A7E0D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EA295-6C2F-D572-72F6-CE18A52194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C994FF-CFEB-57B1-DD59-7087719E93B9}"/>
              </a:ext>
            </a:extLst>
          </p:cNvPr>
          <p:cNvSpPr>
            <a:spLocks noGrp="1"/>
          </p:cNvSpPr>
          <p:nvPr>
            <p:ph type="sldNum" sz="quarter" idx="5"/>
          </p:nvPr>
        </p:nvSpPr>
        <p:spPr/>
        <p:txBody>
          <a:bodyPr/>
          <a:lstStyle/>
          <a:p>
            <a:fld id="{58BA35C1-8278-9748-8225-80C021D66BB2}" type="slidenum">
              <a:rPr lang="en-US" smtClean="0"/>
              <a:t>18</a:t>
            </a:fld>
            <a:endParaRPr lang="en-US"/>
          </a:p>
        </p:txBody>
      </p:sp>
    </p:spTree>
    <p:extLst>
      <p:ext uri="{BB962C8B-B14F-4D97-AF65-F5344CB8AC3E}">
        <p14:creationId xmlns:p14="http://schemas.microsoft.com/office/powerpoint/2010/main" val="2512179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556E6-CA1E-803C-BA7B-53F6E11EA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1C7A0-1D02-2EB0-992B-363A09496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929B33-C10C-9026-296B-E455D8E5EE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89B9B5-69E0-9E70-C993-4F5D3C62D1BA}"/>
              </a:ext>
            </a:extLst>
          </p:cNvPr>
          <p:cNvSpPr>
            <a:spLocks noGrp="1"/>
          </p:cNvSpPr>
          <p:nvPr>
            <p:ph type="sldNum" sz="quarter" idx="5"/>
          </p:nvPr>
        </p:nvSpPr>
        <p:spPr/>
        <p:txBody>
          <a:bodyPr/>
          <a:lstStyle/>
          <a:p>
            <a:fld id="{58BA35C1-8278-9748-8225-80C021D66BB2}" type="slidenum">
              <a:rPr lang="en-US" smtClean="0"/>
              <a:t>19</a:t>
            </a:fld>
            <a:endParaRPr lang="en-US"/>
          </a:p>
        </p:txBody>
      </p:sp>
    </p:spTree>
    <p:extLst>
      <p:ext uri="{BB962C8B-B14F-4D97-AF65-F5344CB8AC3E}">
        <p14:creationId xmlns:p14="http://schemas.microsoft.com/office/powerpoint/2010/main" val="212623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2ECB1-55B3-08C8-4C5B-0BD2ABBF3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C199A4-2F83-DB82-0317-939710157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D79D9-0E10-9353-8AF2-B3AC31FD1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FC1B7A-6FF2-E185-1416-3113AFCB64C2}"/>
              </a:ext>
            </a:extLst>
          </p:cNvPr>
          <p:cNvSpPr>
            <a:spLocks noGrp="1"/>
          </p:cNvSpPr>
          <p:nvPr>
            <p:ph type="sldNum" sz="quarter" idx="5"/>
          </p:nvPr>
        </p:nvSpPr>
        <p:spPr/>
        <p:txBody>
          <a:bodyPr/>
          <a:lstStyle/>
          <a:p>
            <a:fld id="{58BA35C1-8278-9748-8225-80C021D66BB2}" type="slidenum">
              <a:rPr lang="en-US" smtClean="0"/>
              <a:t>20</a:t>
            </a:fld>
            <a:endParaRPr lang="en-US"/>
          </a:p>
        </p:txBody>
      </p:sp>
    </p:spTree>
    <p:extLst>
      <p:ext uri="{BB962C8B-B14F-4D97-AF65-F5344CB8AC3E}">
        <p14:creationId xmlns:p14="http://schemas.microsoft.com/office/powerpoint/2010/main" val="249917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417CA-4F64-A2D0-1CF5-BF16FE585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21D596-6381-5B48-49B0-76D820E81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84374-85D3-5FC9-2AA6-F66A0B3D81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82652D-1B63-377A-C979-9E3FF65D1DCD}"/>
              </a:ext>
            </a:extLst>
          </p:cNvPr>
          <p:cNvSpPr>
            <a:spLocks noGrp="1"/>
          </p:cNvSpPr>
          <p:nvPr>
            <p:ph type="sldNum" sz="quarter" idx="5"/>
          </p:nvPr>
        </p:nvSpPr>
        <p:spPr/>
        <p:txBody>
          <a:bodyPr/>
          <a:lstStyle/>
          <a:p>
            <a:fld id="{58BA35C1-8278-9748-8225-80C021D66BB2}" type="slidenum">
              <a:rPr lang="en-US" smtClean="0"/>
              <a:t>3</a:t>
            </a:fld>
            <a:endParaRPr lang="en-US"/>
          </a:p>
        </p:txBody>
      </p:sp>
    </p:spTree>
    <p:extLst>
      <p:ext uri="{BB962C8B-B14F-4D97-AF65-F5344CB8AC3E}">
        <p14:creationId xmlns:p14="http://schemas.microsoft.com/office/powerpoint/2010/main" val="914410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8C7A3-621F-0555-B8F7-F93406B1E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687A9-E34A-FE58-5211-A957DAB1D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86489-DEF6-93ED-2B93-FE19A40991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0A424C-5A3A-69E3-AB08-5CDB773B735B}"/>
              </a:ext>
            </a:extLst>
          </p:cNvPr>
          <p:cNvSpPr>
            <a:spLocks noGrp="1"/>
          </p:cNvSpPr>
          <p:nvPr>
            <p:ph type="sldNum" sz="quarter" idx="5"/>
          </p:nvPr>
        </p:nvSpPr>
        <p:spPr/>
        <p:txBody>
          <a:bodyPr/>
          <a:lstStyle/>
          <a:p>
            <a:fld id="{58BA35C1-8278-9748-8225-80C021D66BB2}" type="slidenum">
              <a:rPr lang="en-US" smtClean="0"/>
              <a:t>21</a:t>
            </a:fld>
            <a:endParaRPr lang="en-US"/>
          </a:p>
        </p:txBody>
      </p:sp>
    </p:spTree>
    <p:extLst>
      <p:ext uri="{BB962C8B-B14F-4D97-AF65-F5344CB8AC3E}">
        <p14:creationId xmlns:p14="http://schemas.microsoft.com/office/powerpoint/2010/main" val="2138930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B770-BD5B-1EA4-2EEB-556FA6387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3FA3F-FFB8-C71D-D184-58151DA3F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952DC-B389-8643-8C5C-27DC498FD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C1A6F-CE5E-D0AC-1BFE-C842F6E1D239}"/>
              </a:ext>
            </a:extLst>
          </p:cNvPr>
          <p:cNvSpPr>
            <a:spLocks noGrp="1"/>
          </p:cNvSpPr>
          <p:nvPr>
            <p:ph type="sldNum" sz="quarter" idx="5"/>
          </p:nvPr>
        </p:nvSpPr>
        <p:spPr/>
        <p:txBody>
          <a:bodyPr/>
          <a:lstStyle/>
          <a:p>
            <a:fld id="{58BA35C1-8278-9748-8225-80C021D66BB2}" type="slidenum">
              <a:rPr lang="en-US" smtClean="0"/>
              <a:t>22</a:t>
            </a:fld>
            <a:endParaRPr lang="en-US"/>
          </a:p>
        </p:txBody>
      </p:sp>
    </p:spTree>
    <p:extLst>
      <p:ext uri="{BB962C8B-B14F-4D97-AF65-F5344CB8AC3E}">
        <p14:creationId xmlns:p14="http://schemas.microsoft.com/office/powerpoint/2010/main" val="749191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C13D3-B291-44D2-95AA-8F8B205FDB45}" type="slidenum">
              <a:rPr lang="en-US" smtClean="0"/>
              <a:t>23</a:t>
            </a:fld>
            <a:endParaRPr lang="en-US"/>
          </a:p>
        </p:txBody>
      </p:sp>
    </p:spTree>
    <p:extLst>
      <p:ext uri="{BB962C8B-B14F-4D97-AF65-F5344CB8AC3E}">
        <p14:creationId xmlns:p14="http://schemas.microsoft.com/office/powerpoint/2010/main" val="226032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895A8-1079-0610-33BE-8ED179BABF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E140D-AF52-DF57-204F-8B5B77146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453FD-759A-7BFF-35E0-D05F32B26366}"/>
              </a:ext>
            </a:extLst>
          </p:cNvPr>
          <p:cNvSpPr>
            <a:spLocks noGrp="1"/>
          </p:cNvSpPr>
          <p:nvPr>
            <p:ph type="body" idx="1"/>
          </p:nvPr>
        </p:nvSpPr>
        <p:spPr/>
        <p:txBody>
          <a:bodyPr/>
          <a:lstStyle/>
          <a:p>
            <a:r>
              <a:rPr lang="en-US" dirty="0"/>
              <a:t>https://www.linkedin.com/posts/craigporteous_what-i-look-for-when-hiring-a-data-engineer-ugcPost-7369659413004967936-6JsQ?utm_source=share&amp;utm_medium=member_desktop&amp;rcm=ACoAAB5kqf8BO_13s2ln_QI2RcuKscj4__ibJd4</a:t>
            </a:r>
          </a:p>
        </p:txBody>
      </p:sp>
      <p:sp>
        <p:nvSpPr>
          <p:cNvPr id="4" name="Slide Number Placeholder 3">
            <a:extLst>
              <a:ext uri="{FF2B5EF4-FFF2-40B4-BE49-F238E27FC236}">
                <a16:creationId xmlns:a16="http://schemas.microsoft.com/office/drawing/2014/main" id="{D4E11513-2AC6-AE85-E41E-3971C880C559}"/>
              </a:ext>
            </a:extLst>
          </p:cNvPr>
          <p:cNvSpPr>
            <a:spLocks noGrp="1"/>
          </p:cNvSpPr>
          <p:nvPr>
            <p:ph type="sldNum" sz="quarter" idx="5"/>
          </p:nvPr>
        </p:nvSpPr>
        <p:spPr/>
        <p:txBody>
          <a:bodyPr/>
          <a:lstStyle/>
          <a:p>
            <a:fld id="{58BA35C1-8278-9748-8225-80C021D66BB2}" type="slidenum">
              <a:rPr lang="en-US" smtClean="0"/>
              <a:t>4</a:t>
            </a:fld>
            <a:endParaRPr lang="en-US"/>
          </a:p>
        </p:txBody>
      </p:sp>
    </p:spTree>
    <p:extLst>
      <p:ext uri="{BB962C8B-B14F-4D97-AF65-F5344CB8AC3E}">
        <p14:creationId xmlns:p14="http://schemas.microsoft.com/office/powerpoint/2010/main" val="2546144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60CF3-B7E2-475C-E1CA-7A76D6CBF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A90BB-1F02-2DFD-4750-722843E55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38879-61F8-F2F7-9186-CD36338051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6B2131-A60D-5864-B401-828161C683B7}"/>
              </a:ext>
            </a:extLst>
          </p:cNvPr>
          <p:cNvSpPr>
            <a:spLocks noGrp="1"/>
          </p:cNvSpPr>
          <p:nvPr>
            <p:ph type="sldNum" sz="quarter" idx="5"/>
          </p:nvPr>
        </p:nvSpPr>
        <p:spPr/>
        <p:txBody>
          <a:bodyPr/>
          <a:lstStyle/>
          <a:p>
            <a:fld id="{58BA35C1-8278-9748-8225-80C021D66BB2}" type="slidenum">
              <a:rPr lang="en-US" smtClean="0"/>
              <a:t>5</a:t>
            </a:fld>
            <a:endParaRPr lang="en-US"/>
          </a:p>
        </p:txBody>
      </p:sp>
    </p:spTree>
    <p:extLst>
      <p:ext uri="{BB962C8B-B14F-4D97-AF65-F5344CB8AC3E}">
        <p14:creationId xmlns:p14="http://schemas.microsoft.com/office/powerpoint/2010/main" val="209365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0B88-A6A2-606B-81E3-AF3A1E39E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F6D83-3231-EBF2-E10E-E41A8FFDD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A475A-FA93-2678-6277-D17821B599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CBB49E-1038-02F2-4AB9-5F8D8D5FD296}"/>
              </a:ext>
            </a:extLst>
          </p:cNvPr>
          <p:cNvSpPr>
            <a:spLocks noGrp="1"/>
          </p:cNvSpPr>
          <p:nvPr>
            <p:ph type="sldNum" sz="quarter" idx="5"/>
          </p:nvPr>
        </p:nvSpPr>
        <p:spPr/>
        <p:txBody>
          <a:bodyPr/>
          <a:lstStyle/>
          <a:p>
            <a:fld id="{58BA35C1-8278-9748-8225-80C021D66BB2}" type="slidenum">
              <a:rPr lang="en-US" smtClean="0"/>
              <a:t>6</a:t>
            </a:fld>
            <a:endParaRPr lang="en-US"/>
          </a:p>
        </p:txBody>
      </p:sp>
    </p:spTree>
    <p:extLst>
      <p:ext uri="{BB962C8B-B14F-4D97-AF65-F5344CB8AC3E}">
        <p14:creationId xmlns:p14="http://schemas.microsoft.com/office/powerpoint/2010/main" val="937521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8A80-5B2B-6E5D-AD8A-9D78D78E1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AB67AF-5ED7-C338-2431-762813640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9EC31-9391-D90A-4E03-61390FF63DAA}"/>
              </a:ext>
            </a:extLst>
          </p:cNvPr>
          <p:cNvSpPr>
            <a:spLocks noGrp="1"/>
          </p:cNvSpPr>
          <p:nvPr>
            <p:ph type="body" idx="1"/>
          </p:nvPr>
        </p:nvSpPr>
        <p:spPr/>
        <p:txBody>
          <a:bodyPr/>
          <a:lstStyle/>
          <a:p>
            <a:r>
              <a:rPr lang="en-US" dirty="0"/>
              <a:t>This is something that can really help when you have issues with getting off the blank page. It can also help you grow so people know who you are and how to find you. It can be something serious or silly, but it needs to be yours. </a:t>
            </a:r>
          </a:p>
        </p:txBody>
      </p:sp>
      <p:sp>
        <p:nvSpPr>
          <p:cNvPr id="4" name="Slide Number Placeholder 3">
            <a:extLst>
              <a:ext uri="{FF2B5EF4-FFF2-40B4-BE49-F238E27FC236}">
                <a16:creationId xmlns:a16="http://schemas.microsoft.com/office/drawing/2014/main" id="{E7FD0B81-8B47-0520-539A-3D5EEC95A260}"/>
              </a:ext>
            </a:extLst>
          </p:cNvPr>
          <p:cNvSpPr>
            <a:spLocks noGrp="1"/>
          </p:cNvSpPr>
          <p:nvPr>
            <p:ph type="sldNum" sz="quarter" idx="5"/>
          </p:nvPr>
        </p:nvSpPr>
        <p:spPr/>
        <p:txBody>
          <a:bodyPr/>
          <a:lstStyle/>
          <a:p>
            <a:fld id="{58BA35C1-8278-9748-8225-80C021D66BB2}" type="slidenum">
              <a:rPr lang="en-US" smtClean="0"/>
              <a:t>7</a:t>
            </a:fld>
            <a:endParaRPr lang="en-US"/>
          </a:p>
        </p:txBody>
      </p:sp>
    </p:spTree>
    <p:extLst>
      <p:ext uri="{BB962C8B-B14F-4D97-AF65-F5344CB8AC3E}">
        <p14:creationId xmlns:p14="http://schemas.microsoft.com/office/powerpoint/2010/main" val="58652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6004B-36DF-74F4-A3B7-50DA86E2A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E4DEA-2DC3-893E-1464-6E6270E5F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5C754-EA74-1D3B-504F-18CDFA1854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869AF9-8F5D-358B-E7D4-39A0215DE142}"/>
              </a:ext>
            </a:extLst>
          </p:cNvPr>
          <p:cNvSpPr>
            <a:spLocks noGrp="1"/>
          </p:cNvSpPr>
          <p:nvPr>
            <p:ph type="sldNum" sz="quarter" idx="5"/>
          </p:nvPr>
        </p:nvSpPr>
        <p:spPr/>
        <p:txBody>
          <a:bodyPr/>
          <a:lstStyle/>
          <a:p>
            <a:fld id="{58BA35C1-8278-9748-8225-80C021D66BB2}" type="slidenum">
              <a:rPr lang="en-US" smtClean="0"/>
              <a:t>8</a:t>
            </a:fld>
            <a:endParaRPr lang="en-US"/>
          </a:p>
        </p:txBody>
      </p:sp>
    </p:spTree>
    <p:extLst>
      <p:ext uri="{BB962C8B-B14F-4D97-AF65-F5344CB8AC3E}">
        <p14:creationId xmlns:p14="http://schemas.microsoft.com/office/powerpoint/2010/main" val="730445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5C224-3A63-8CA1-3C3A-91A4316F7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D8BBB-FF4E-D73D-3824-FD81FDB42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9181D4-BDBD-72A0-A2C6-A51CCDF0E84C}"/>
              </a:ext>
            </a:extLst>
          </p:cNvPr>
          <p:cNvSpPr>
            <a:spLocks noGrp="1"/>
          </p:cNvSpPr>
          <p:nvPr>
            <p:ph type="body" idx="1"/>
          </p:nvPr>
        </p:nvSpPr>
        <p:spPr/>
        <p:txBody>
          <a:bodyPr/>
          <a:lstStyle/>
          <a:p>
            <a:r>
              <a:rPr lang="en-US" dirty="0"/>
              <a:t>Helps avoid the perfectionism problem – doesn’t need to be perfect, just needs to be written down. </a:t>
            </a:r>
          </a:p>
          <a:p>
            <a:r>
              <a:rPr lang="en-US" dirty="0"/>
              <a:t>Tackles the topic picker problem – generates a list of things you can be confident about. </a:t>
            </a:r>
          </a:p>
          <a:p>
            <a:endParaRPr lang="en-US" dirty="0"/>
          </a:p>
          <a:p>
            <a:r>
              <a:rPr lang="en-US" dirty="0"/>
              <a:t>Tell story about warehouse management failure becoming one of my best sessions</a:t>
            </a:r>
          </a:p>
        </p:txBody>
      </p:sp>
      <p:sp>
        <p:nvSpPr>
          <p:cNvPr id="4" name="Slide Number Placeholder 3">
            <a:extLst>
              <a:ext uri="{FF2B5EF4-FFF2-40B4-BE49-F238E27FC236}">
                <a16:creationId xmlns:a16="http://schemas.microsoft.com/office/drawing/2014/main" id="{C57A2FDE-DBF7-B570-3EF6-517E47D54CC3}"/>
              </a:ext>
            </a:extLst>
          </p:cNvPr>
          <p:cNvSpPr>
            <a:spLocks noGrp="1"/>
          </p:cNvSpPr>
          <p:nvPr>
            <p:ph type="sldNum" sz="quarter" idx="5"/>
          </p:nvPr>
        </p:nvSpPr>
        <p:spPr/>
        <p:txBody>
          <a:bodyPr/>
          <a:lstStyle/>
          <a:p>
            <a:fld id="{58BA35C1-8278-9748-8225-80C021D66BB2}" type="slidenum">
              <a:rPr lang="en-US" smtClean="0"/>
              <a:t>9</a:t>
            </a:fld>
            <a:endParaRPr lang="en-US"/>
          </a:p>
        </p:txBody>
      </p:sp>
    </p:spTree>
    <p:extLst>
      <p:ext uri="{BB962C8B-B14F-4D97-AF65-F5344CB8AC3E}">
        <p14:creationId xmlns:p14="http://schemas.microsoft.com/office/powerpoint/2010/main" val="2549790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A4791-1A7B-9B13-835E-CC7A2162CD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BBB4E-313D-E9E7-8404-26DF61298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9AFFF-6353-9C82-1B7D-DEA8C63D4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8303A7-3ED0-3F83-C053-C199BE55BFB9}"/>
              </a:ext>
            </a:extLst>
          </p:cNvPr>
          <p:cNvSpPr>
            <a:spLocks noGrp="1"/>
          </p:cNvSpPr>
          <p:nvPr>
            <p:ph type="sldNum" sz="quarter" idx="5"/>
          </p:nvPr>
        </p:nvSpPr>
        <p:spPr/>
        <p:txBody>
          <a:bodyPr/>
          <a:lstStyle/>
          <a:p>
            <a:fld id="{58BA35C1-8278-9748-8225-80C021D66BB2}" type="slidenum">
              <a:rPr lang="en-US" smtClean="0"/>
              <a:t>10</a:t>
            </a:fld>
            <a:endParaRPr lang="en-US"/>
          </a:p>
        </p:txBody>
      </p:sp>
    </p:spTree>
    <p:extLst>
      <p:ext uri="{BB962C8B-B14F-4D97-AF65-F5344CB8AC3E}">
        <p14:creationId xmlns:p14="http://schemas.microsoft.com/office/powerpoint/2010/main" val="547254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36B-A28C-1A96-2381-A23072DF1DB4}"/>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5978032-CBC2-17AF-8475-0D33CAB70B88}"/>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137EBB5-F1E4-119A-DD99-CE9E784D1981}"/>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5" name="Footer Placeholder 4">
            <a:extLst>
              <a:ext uri="{FF2B5EF4-FFF2-40B4-BE49-F238E27FC236}">
                <a16:creationId xmlns:a16="http://schemas.microsoft.com/office/drawing/2014/main" id="{C559F3E4-6AED-C2C1-22CD-6DDF37FF0A90}"/>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3A67511-ADC3-08D3-1C96-595B954DC39D}"/>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61692671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169-1BEB-4423-E532-5842DE8C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F9D34-67D8-4706-993C-2BC74A005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A5E2C-C6C4-F9E5-72CC-58544437999C}"/>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5" name="Footer Placeholder 4">
            <a:extLst>
              <a:ext uri="{FF2B5EF4-FFF2-40B4-BE49-F238E27FC236}">
                <a16:creationId xmlns:a16="http://schemas.microsoft.com/office/drawing/2014/main" id="{E21ABECA-9F8E-C9F3-088C-BF7C26A5377C}"/>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05443473-F376-ABA2-DF25-4732CA36C16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28730175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6FF99-3A97-0EDC-F194-43D6D0A875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26A4F-DA34-5362-3A56-A7BBAB769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544A2-C13B-43C4-D44B-340EB55FA9B5}"/>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5" name="Footer Placeholder 4">
            <a:extLst>
              <a:ext uri="{FF2B5EF4-FFF2-40B4-BE49-F238E27FC236}">
                <a16:creationId xmlns:a16="http://schemas.microsoft.com/office/drawing/2014/main" id="{F5473F04-3778-D19D-1A5A-314AB0387704}"/>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FFF68A62-3E12-37BA-8280-A1E4C4DEE4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119203688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mple List -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pic>
        <p:nvPicPr>
          <p:cNvPr id="13" name="Picture 12">
            <a:extLst>
              <a:ext uri="{FF2B5EF4-FFF2-40B4-BE49-F238E27FC236}">
                <a16:creationId xmlns:a16="http://schemas.microsoft.com/office/drawing/2014/main" id="{8F46D13B-7DBD-2DFF-345B-C42514F67D5C}"/>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1246058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Partnership/Logo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A5785-D0A1-3155-049E-3E6B065C8BE2}"/>
              </a:ext>
            </a:extLst>
          </p:cNvPr>
          <p:cNvSpPr>
            <a:spLocks noGrp="1" noRot="1" noMove="1" noResize="1" noEditPoints="1" noAdjustHandles="1" noChangeArrowheads="1" noChangeShapeType="1"/>
          </p:cNvSpPr>
          <p:nvPr userDrawn="1"/>
        </p:nvSpPr>
        <p:spPr>
          <a:xfrm>
            <a:off x="0" y="0"/>
            <a:ext cx="12192000" cy="6858000"/>
          </a:xfrm>
          <a:prstGeom prst="rect">
            <a:avLst/>
          </a:prstGeom>
          <a:gradFill>
            <a:gsLst>
              <a:gs pos="0">
                <a:schemeClr val="accent2">
                  <a:alpha val="1000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D4AF3-2440-4267-15A6-29BC874FF240}"/>
              </a:ext>
            </a:extLst>
          </p:cNvPr>
          <p:cNvSpPr>
            <a:spLocks noGrp="1"/>
          </p:cNvSpPr>
          <p:nvPr>
            <p:ph type="ctrTitle" hasCustomPrompt="1"/>
          </p:nvPr>
        </p:nvSpPr>
        <p:spPr>
          <a:xfrm>
            <a:off x="858433" y="2239343"/>
            <a:ext cx="9209905" cy="2387600"/>
          </a:xfrm>
        </p:spPr>
        <p:txBody>
          <a:bodyPr lIns="0" anchor="b">
            <a:noAutofit/>
          </a:bodyPr>
          <a:lstStyle>
            <a:lvl1pPr algn="l">
              <a:lnSpc>
                <a:spcPct val="80000"/>
              </a:lnSpc>
              <a:defRPr sz="8000"/>
            </a:lvl1pPr>
          </a:lstStyle>
          <a:p>
            <a:r>
              <a:rPr lang="en-US" dirty="0"/>
              <a:t>Click To Edit Master Title Style</a:t>
            </a:r>
          </a:p>
        </p:txBody>
      </p:sp>
      <p:pic>
        <p:nvPicPr>
          <p:cNvPr id="9" name="Picture 8" descr="A black background with white lines&#10;&#10;Description automatically generated">
            <a:extLst>
              <a:ext uri="{FF2B5EF4-FFF2-40B4-BE49-F238E27FC236}">
                <a16:creationId xmlns:a16="http://schemas.microsoft.com/office/drawing/2014/main" id="{9EA8E350-8FE0-C635-CEA4-E67702C206D7}"/>
              </a:ext>
            </a:extLst>
          </p:cNvPr>
          <p:cNvPicPr>
            <a:picLocks noChangeAspect="1"/>
          </p:cNvPicPr>
          <p:nvPr userDrawn="1"/>
        </p:nvPicPr>
        <p:blipFill rotWithShape="1">
          <a:blip r:embed="rId2"/>
          <a:srcRect l="8607" t="-4663" r="8607" b="86478"/>
          <a:stretch/>
        </p:blipFill>
        <p:spPr>
          <a:xfrm>
            <a:off x="0" y="5735637"/>
            <a:ext cx="12192000" cy="1122363"/>
          </a:xfrm>
          <a:prstGeom prst="rect">
            <a:avLst/>
          </a:prstGeom>
        </p:spPr>
      </p:pic>
      <p:sp>
        <p:nvSpPr>
          <p:cNvPr id="10" name="Date Placeholder 9">
            <a:extLst>
              <a:ext uri="{FF2B5EF4-FFF2-40B4-BE49-F238E27FC236}">
                <a16:creationId xmlns:a16="http://schemas.microsoft.com/office/drawing/2014/main" id="{B7064F56-7EE7-8C33-462D-DCEF0BE31B9F}"/>
              </a:ext>
            </a:extLst>
          </p:cNvPr>
          <p:cNvSpPr>
            <a:spLocks noGrp="1"/>
          </p:cNvSpPr>
          <p:nvPr>
            <p:ph type="dt" sz="half" idx="10"/>
          </p:nvPr>
        </p:nvSpPr>
        <p:spPr>
          <a:xfrm>
            <a:off x="858434" y="1839641"/>
            <a:ext cx="2813330" cy="365125"/>
          </a:xfrm>
          <a:prstGeom prst="rect">
            <a:avLst/>
          </a:prstGeom>
        </p:spPr>
        <p:txBody>
          <a:bodyPr lIns="0"/>
          <a:lstStyle>
            <a:lvl1pPr>
              <a:defRPr b="0" i="0">
                <a:solidFill>
                  <a:schemeClr val="accent1"/>
                </a:solidFill>
                <a:latin typeface="Space Grotesk" pitchFamily="2" charset="77"/>
              </a:defRPr>
            </a:lvl1pPr>
          </a:lstStyle>
          <a:p>
            <a:r>
              <a:rPr lang="en-US" dirty="0"/>
              <a:t>DATE</a:t>
            </a:r>
          </a:p>
        </p:txBody>
      </p:sp>
      <p:sp>
        <p:nvSpPr>
          <p:cNvPr id="4" name="Date Placeholder 9">
            <a:extLst>
              <a:ext uri="{FF2B5EF4-FFF2-40B4-BE49-F238E27FC236}">
                <a16:creationId xmlns:a16="http://schemas.microsoft.com/office/drawing/2014/main" id="{7893F2CA-7CEB-500D-6636-67665110625B}"/>
              </a:ext>
            </a:extLst>
          </p:cNvPr>
          <p:cNvSpPr txBox="1">
            <a:spLocks/>
          </p:cNvSpPr>
          <p:nvPr userDrawn="1"/>
        </p:nvSpPr>
        <p:spPr>
          <a:xfrm>
            <a:off x="2875125" y="5093068"/>
            <a:ext cx="218804" cy="365125"/>
          </a:xfrm>
          <a:prstGeom prst="rect">
            <a:avLst/>
          </a:prstGeom>
        </p:spPr>
        <p:txBody>
          <a:bodyPr lIns="0"/>
          <a:lstStyle>
            <a:defPPr>
              <a:defRPr lang="en-US"/>
            </a:defPPr>
            <a:lvl1pPr marL="0" algn="l" defTabSz="914400" rtl="0" eaLnBrk="1" latinLnBrk="0" hangingPunct="1">
              <a:defRPr sz="1800" b="0" i="0" kern="1200">
                <a:solidFill>
                  <a:schemeClr val="accent1"/>
                </a:solidFill>
                <a:latin typeface="Space Grotes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719044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400"/>
              </a:lnSpc>
              <a:buNone/>
              <a:defRPr sz="1600" b="0" i="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flipH="1">
            <a:off x="4495799"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4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064A9869-93B2-2F80-EC16-5348A9B0CE24}"/>
              </a:ext>
            </a:extLst>
          </p:cNvPr>
          <p:cNvCxnSpPr>
            <a:cxnSpLocks/>
          </p:cNvCxnSpPr>
          <p:nvPr userDrawn="1"/>
        </p:nvCxnSpPr>
        <p:spPr>
          <a:xfrm flipH="1">
            <a:off x="8137071" y="3521462"/>
            <a:ext cx="3200400" cy="0"/>
          </a:xfrm>
          <a:prstGeom prst="line">
            <a:avLst/>
          </a:prstGeom>
          <a:ln w="19050">
            <a:gradFill>
              <a:gsLst>
                <a:gs pos="0">
                  <a:schemeClr val="bg1"/>
                </a:gs>
                <a:gs pos="100000">
                  <a:schemeClr val="tx2"/>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661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02320488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Icons -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a:off x="838200"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6" name="Picture Placeholder 15">
            <a:extLst>
              <a:ext uri="{FF2B5EF4-FFF2-40B4-BE49-F238E27FC236}">
                <a16:creationId xmlns:a16="http://schemas.microsoft.com/office/drawing/2014/main" id="{45300034-1C70-8F94-8152-2D872C0B4DD0}"/>
              </a:ext>
            </a:extLst>
          </p:cNvPr>
          <p:cNvSpPr>
            <a:spLocks noGrp="1"/>
          </p:cNvSpPr>
          <p:nvPr>
            <p:ph type="pic" sz="quarter" idx="11"/>
          </p:nvPr>
        </p:nvSpPr>
        <p:spPr>
          <a:xfrm>
            <a:off x="83820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497387"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497387"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3" name="Text Placeholder 2">
            <a:extLst>
              <a:ext uri="{FF2B5EF4-FFF2-40B4-BE49-F238E27FC236}">
                <a16:creationId xmlns:a16="http://schemas.microsoft.com/office/drawing/2014/main" id="{528C2E57-6B66-2EDE-A231-33EE4C6664E9}"/>
              </a:ext>
            </a:extLst>
          </p:cNvPr>
          <p:cNvSpPr>
            <a:spLocks noGrp="1"/>
          </p:cNvSpPr>
          <p:nvPr>
            <p:ph type="body" idx="14" hasCustomPrompt="1"/>
          </p:nvPr>
        </p:nvSpPr>
        <p:spPr>
          <a:xfrm>
            <a:off x="8138659" y="2605088"/>
            <a:ext cx="31988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4" name="Content Placeholder 3">
            <a:extLst>
              <a:ext uri="{FF2B5EF4-FFF2-40B4-BE49-F238E27FC236}">
                <a16:creationId xmlns:a16="http://schemas.microsoft.com/office/drawing/2014/main" id="{1CF29EB2-553C-147C-7F22-A92742616605}"/>
              </a:ext>
            </a:extLst>
          </p:cNvPr>
          <p:cNvSpPr>
            <a:spLocks noGrp="1"/>
          </p:cNvSpPr>
          <p:nvPr>
            <p:ph sz="half" idx="15" hasCustomPrompt="1"/>
          </p:nvPr>
        </p:nvSpPr>
        <p:spPr>
          <a:xfrm>
            <a:off x="8138659" y="3632200"/>
            <a:ext cx="31988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sp>
        <p:nvSpPr>
          <p:cNvPr id="26" name="Picture Placeholder 15">
            <a:extLst>
              <a:ext uri="{FF2B5EF4-FFF2-40B4-BE49-F238E27FC236}">
                <a16:creationId xmlns:a16="http://schemas.microsoft.com/office/drawing/2014/main" id="{984633D0-2796-3674-9847-05217F066DC6}"/>
              </a:ext>
            </a:extLst>
          </p:cNvPr>
          <p:cNvSpPr>
            <a:spLocks noGrp="1"/>
          </p:cNvSpPr>
          <p:nvPr>
            <p:ph type="pic" sz="quarter" idx="16"/>
          </p:nvPr>
        </p:nvSpPr>
        <p:spPr>
          <a:xfrm>
            <a:off x="4495799"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a:p>
        </p:txBody>
      </p:sp>
      <p:sp>
        <p:nvSpPr>
          <p:cNvPr id="27" name="Picture Placeholder 15">
            <a:extLst>
              <a:ext uri="{FF2B5EF4-FFF2-40B4-BE49-F238E27FC236}">
                <a16:creationId xmlns:a16="http://schemas.microsoft.com/office/drawing/2014/main" id="{42C60FC7-5D5B-4280-5EA2-E07CBDDC52B8}"/>
              </a:ext>
            </a:extLst>
          </p:cNvPr>
          <p:cNvSpPr>
            <a:spLocks noGrp="1"/>
          </p:cNvSpPr>
          <p:nvPr>
            <p:ph type="pic" sz="quarter" idx="17"/>
          </p:nvPr>
        </p:nvSpPr>
        <p:spPr>
          <a:xfrm>
            <a:off x="8137071" y="2353407"/>
            <a:ext cx="513618" cy="51361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cxnSp>
        <p:nvCxnSpPr>
          <p:cNvPr id="9" name="Straight Connector 8">
            <a:extLst>
              <a:ext uri="{FF2B5EF4-FFF2-40B4-BE49-F238E27FC236}">
                <a16:creationId xmlns:a16="http://schemas.microsoft.com/office/drawing/2014/main" id="{9549201C-BE26-0FE5-82A9-CA5F7D003F5F}"/>
              </a:ext>
            </a:extLst>
          </p:cNvPr>
          <p:cNvCxnSpPr>
            <a:cxnSpLocks/>
          </p:cNvCxnSpPr>
          <p:nvPr userDrawn="1"/>
        </p:nvCxnSpPr>
        <p:spPr>
          <a:xfrm flipH="1">
            <a:off x="4495799" y="3521462"/>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5A535BD-1E42-29C4-9A38-42ACFD0663D1}"/>
              </a:ext>
            </a:extLst>
          </p:cNvPr>
          <p:cNvCxnSpPr>
            <a:cxnSpLocks/>
          </p:cNvCxnSpPr>
          <p:nvPr userDrawn="1"/>
        </p:nvCxnSpPr>
        <p:spPr>
          <a:xfrm flipH="1">
            <a:off x="8137071" y="3529486"/>
            <a:ext cx="3200400" cy="0"/>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83773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Column Light">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8919D-F591-6F57-9A52-45A82132CF17}"/>
              </a:ext>
            </a:extLst>
          </p:cNvPr>
          <p:cNvSpPr>
            <a:spLocks noGrp="1"/>
          </p:cNvSpPr>
          <p:nvPr>
            <p:ph type="body" idx="1" hasCustomPrompt="1"/>
          </p:nvPr>
        </p:nvSpPr>
        <p:spPr>
          <a:xfrm>
            <a:off x="839788"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4" name="Content Placeholder 3">
            <a:extLst>
              <a:ext uri="{FF2B5EF4-FFF2-40B4-BE49-F238E27FC236}">
                <a16:creationId xmlns:a16="http://schemas.microsoft.com/office/drawing/2014/main" id="{C76C3678-136B-4BE3-A41D-B160452A91AD}"/>
              </a:ext>
            </a:extLst>
          </p:cNvPr>
          <p:cNvSpPr>
            <a:spLocks noGrp="1"/>
          </p:cNvSpPr>
          <p:nvPr>
            <p:ph sz="half" idx="2" hasCustomPrompt="1"/>
          </p:nvPr>
        </p:nvSpPr>
        <p:spPr>
          <a:xfrm>
            <a:off x="839788"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4" name="Straight Connector 13">
            <a:extLst>
              <a:ext uri="{FF2B5EF4-FFF2-40B4-BE49-F238E27FC236}">
                <a16:creationId xmlns:a16="http://schemas.microsoft.com/office/drawing/2014/main" id="{EE313EF0-0C68-7F83-268F-B4EE9602537D}"/>
              </a:ext>
            </a:extLst>
          </p:cNvPr>
          <p:cNvCxnSpPr>
            <a:cxnSpLocks/>
          </p:cNvCxnSpPr>
          <p:nvPr userDrawn="1"/>
        </p:nvCxnSpPr>
        <p:spPr>
          <a:xfrm flipH="1" flipV="1">
            <a:off x="838200"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0"/>
            <a:ext cx="10515600" cy="1371600"/>
          </a:xfrm>
        </p:spPr>
        <p:txBody>
          <a:bodyPr lIns="0" anchor="b"/>
          <a:lstStyle>
            <a:lvl1pPr>
              <a:defRPr>
                <a:solidFill>
                  <a:schemeClr val="tx1"/>
                </a:solidFill>
              </a:defRPr>
            </a:lvl1pPr>
          </a:lstStyle>
          <a:p>
            <a:r>
              <a:rPr lang="en-US"/>
              <a:t>Click to edit Master title style</a:t>
            </a:r>
          </a:p>
        </p:txBody>
      </p:sp>
      <p:sp>
        <p:nvSpPr>
          <p:cNvPr id="6" name="Slide Number Placeholder 28">
            <a:extLst>
              <a:ext uri="{FF2B5EF4-FFF2-40B4-BE49-F238E27FC236}">
                <a16:creationId xmlns:a16="http://schemas.microsoft.com/office/drawing/2014/main" id="{27A0ACAE-1B01-F61E-9BBE-4F974D6B82FD}"/>
              </a:ext>
            </a:extLst>
          </p:cNvPr>
          <p:cNvSpPr>
            <a:spLocks noGrp="1"/>
          </p:cNvSpPr>
          <p:nvPr>
            <p:ph type="sldNum" sz="quarter" idx="19"/>
          </p:nvPr>
        </p:nvSpPr>
        <p:spPr>
          <a:xfrm>
            <a:off x="558800" y="6264275"/>
            <a:ext cx="279400" cy="365125"/>
          </a:xfrm>
          <a:prstGeom prst="rect">
            <a:avLst/>
          </a:prstGeom>
        </p:spPr>
        <p:txBody>
          <a:bodyPr/>
          <a:lstStyle/>
          <a:p>
            <a:fld id="{2E1C8E04-61AE-364F-9D16-6A67B5591D25}" type="slidenum">
              <a:rPr lang="en-US" smtClean="0"/>
              <a:pPr/>
              <a:t>‹#›</a:t>
            </a:fld>
            <a:endParaRPr lang="en-US" dirty="0"/>
          </a:p>
        </p:txBody>
      </p:sp>
      <p:sp>
        <p:nvSpPr>
          <p:cNvPr id="7" name="Footer Placeholder 29">
            <a:extLst>
              <a:ext uri="{FF2B5EF4-FFF2-40B4-BE49-F238E27FC236}">
                <a16:creationId xmlns:a16="http://schemas.microsoft.com/office/drawing/2014/main" id="{5A507428-CA05-067B-1CD3-11F25B16828E}"/>
              </a:ext>
            </a:extLst>
          </p:cNvPr>
          <p:cNvSpPr>
            <a:spLocks noGrp="1"/>
          </p:cNvSpPr>
          <p:nvPr>
            <p:ph type="ftr" sz="quarter" idx="20"/>
          </p:nvPr>
        </p:nvSpPr>
        <p:spPr>
          <a:xfrm>
            <a:off x="882210" y="6264275"/>
            <a:ext cx="4554218" cy="365125"/>
          </a:xfrm>
          <a:prstGeom prst="rect">
            <a:avLst/>
          </a:prstGeom>
        </p:spPr>
        <p:txBody>
          <a:bodyPr/>
          <a:lstStyle/>
          <a:p>
            <a:r>
              <a:rPr lang="en-US" dirty="0"/>
              <a:t>Presentation Title Goes Here</a:t>
            </a:r>
          </a:p>
        </p:txBody>
      </p:sp>
      <p:sp>
        <p:nvSpPr>
          <p:cNvPr id="15" name="Text Placeholder 2">
            <a:extLst>
              <a:ext uri="{FF2B5EF4-FFF2-40B4-BE49-F238E27FC236}">
                <a16:creationId xmlns:a16="http://schemas.microsoft.com/office/drawing/2014/main" id="{FD067527-C4F7-8075-1C76-31F6461A819F}"/>
              </a:ext>
            </a:extLst>
          </p:cNvPr>
          <p:cNvSpPr>
            <a:spLocks noGrp="1"/>
          </p:cNvSpPr>
          <p:nvPr>
            <p:ph type="body" idx="21" hasCustomPrompt="1"/>
          </p:nvPr>
        </p:nvSpPr>
        <p:spPr>
          <a:xfrm>
            <a:off x="30049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17" name="Content Placeholder 3">
            <a:extLst>
              <a:ext uri="{FF2B5EF4-FFF2-40B4-BE49-F238E27FC236}">
                <a16:creationId xmlns:a16="http://schemas.microsoft.com/office/drawing/2014/main" id="{606BE312-02AC-3AB8-BE70-EB304F73793C}"/>
              </a:ext>
            </a:extLst>
          </p:cNvPr>
          <p:cNvSpPr>
            <a:spLocks noGrp="1"/>
          </p:cNvSpPr>
          <p:nvPr>
            <p:ph sz="half" idx="22" hasCustomPrompt="1"/>
          </p:nvPr>
        </p:nvSpPr>
        <p:spPr>
          <a:xfrm>
            <a:off x="30049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18" name="Straight Connector 17">
            <a:extLst>
              <a:ext uri="{FF2B5EF4-FFF2-40B4-BE49-F238E27FC236}">
                <a16:creationId xmlns:a16="http://schemas.microsoft.com/office/drawing/2014/main" id="{4655305C-E303-08CD-27B2-2923661E6819}"/>
              </a:ext>
            </a:extLst>
          </p:cNvPr>
          <p:cNvCxnSpPr>
            <a:cxnSpLocks/>
          </p:cNvCxnSpPr>
          <p:nvPr userDrawn="1"/>
        </p:nvCxnSpPr>
        <p:spPr>
          <a:xfrm flipH="1" flipV="1">
            <a:off x="30033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9" name="Text Placeholder 2">
            <a:extLst>
              <a:ext uri="{FF2B5EF4-FFF2-40B4-BE49-F238E27FC236}">
                <a16:creationId xmlns:a16="http://schemas.microsoft.com/office/drawing/2014/main" id="{6A73B36A-D817-F94F-9277-49776BDA05D4}"/>
              </a:ext>
            </a:extLst>
          </p:cNvPr>
          <p:cNvSpPr>
            <a:spLocks noGrp="1"/>
          </p:cNvSpPr>
          <p:nvPr>
            <p:ph type="body" idx="23" hasCustomPrompt="1"/>
          </p:nvPr>
        </p:nvSpPr>
        <p:spPr>
          <a:xfrm>
            <a:off x="513851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2" name="Content Placeholder 3">
            <a:extLst>
              <a:ext uri="{FF2B5EF4-FFF2-40B4-BE49-F238E27FC236}">
                <a16:creationId xmlns:a16="http://schemas.microsoft.com/office/drawing/2014/main" id="{398B28E0-58F9-E14C-B4E4-9CB8DB376A69}"/>
              </a:ext>
            </a:extLst>
          </p:cNvPr>
          <p:cNvSpPr>
            <a:spLocks noGrp="1"/>
          </p:cNvSpPr>
          <p:nvPr>
            <p:ph sz="half" idx="24" hasCustomPrompt="1"/>
          </p:nvPr>
        </p:nvSpPr>
        <p:spPr>
          <a:xfrm>
            <a:off x="513851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25" name="Straight Connector 24">
            <a:extLst>
              <a:ext uri="{FF2B5EF4-FFF2-40B4-BE49-F238E27FC236}">
                <a16:creationId xmlns:a16="http://schemas.microsoft.com/office/drawing/2014/main" id="{CFCC8B13-6CE4-13D7-DCF1-50A0FD93EB9D}"/>
              </a:ext>
            </a:extLst>
          </p:cNvPr>
          <p:cNvCxnSpPr>
            <a:cxnSpLocks/>
          </p:cNvCxnSpPr>
          <p:nvPr userDrawn="1"/>
        </p:nvCxnSpPr>
        <p:spPr>
          <a:xfrm flipH="1" flipV="1">
            <a:off x="513693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28" name="Text Placeholder 2">
            <a:extLst>
              <a:ext uri="{FF2B5EF4-FFF2-40B4-BE49-F238E27FC236}">
                <a16:creationId xmlns:a16="http://schemas.microsoft.com/office/drawing/2014/main" id="{3B0BF586-CBE6-ABDD-67A1-3A6AEF972813}"/>
              </a:ext>
            </a:extLst>
          </p:cNvPr>
          <p:cNvSpPr>
            <a:spLocks noGrp="1"/>
          </p:cNvSpPr>
          <p:nvPr>
            <p:ph type="body" idx="25" hasCustomPrompt="1"/>
          </p:nvPr>
        </p:nvSpPr>
        <p:spPr>
          <a:xfrm>
            <a:off x="7282629"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29" name="Content Placeholder 3">
            <a:extLst>
              <a:ext uri="{FF2B5EF4-FFF2-40B4-BE49-F238E27FC236}">
                <a16:creationId xmlns:a16="http://schemas.microsoft.com/office/drawing/2014/main" id="{FB0F3C7D-7321-AFED-48C5-24F69A1669C7}"/>
              </a:ext>
            </a:extLst>
          </p:cNvPr>
          <p:cNvSpPr>
            <a:spLocks noGrp="1"/>
          </p:cNvSpPr>
          <p:nvPr>
            <p:ph sz="half" idx="26" hasCustomPrompt="1"/>
          </p:nvPr>
        </p:nvSpPr>
        <p:spPr>
          <a:xfrm>
            <a:off x="7282629"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0" name="Straight Connector 29">
            <a:extLst>
              <a:ext uri="{FF2B5EF4-FFF2-40B4-BE49-F238E27FC236}">
                <a16:creationId xmlns:a16="http://schemas.microsoft.com/office/drawing/2014/main" id="{64562D21-4C31-797F-92D7-700DED4A645E}"/>
              </a:ext>
            </a:extLst>
          </p:cNvPr>
          <p:cNvCxnSpPr>
            <a:cxnSpLocks/>
          </p:cNvCxnSpPr>
          <p:nvPr userDrawn="1"/>
        </p:nvCxnSpPr>
        <p:spPr>
          <a:xfrm flipH="1" flipV="1">
            <a:off x="7281041"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
        <p:nvSpPr>
          <p:cNvPr id="32" name="Text Placeholder 2">
            <a:extLst>
              <a:ext uri="{FF2B5EF4-FFF2-40B4-BE49-F238E27FC236}">
                <a16:creationId xmlns:a16="http://schemas.microsoft.com/office/drawing/2014/main" id="{28012A17-E353-8938-22FA-3EA49D311487}"/>
              </a:ext>
            </a:extLst>
          </p:cNvPr>
          <p:cNvSpPr>
            <a:spLocks noGrp="1"/>
          </p:cNvSpPr>
          <p:nvPr>
            <p:ph type="body" idx="27" hasCustomPrompt="1"/>
          </p:nvPr>
        </p:nvSpPr>
        <p:spPr>
          <a:xfrm>
            <a:off x="9447760" y="2338397"/>
            <a:ext cx="1903412" cy="823912"/>
          </a:xfrm>
          <a:prstGeom prst="rect">
            <a:avLst/>
          </a:prstGeom>
        </p:spPr>
        <p:txBody>
          <a:bodyPr lIns="0" tIns="0" bIns="0"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Title Here</a:t>
            </a:r>
          </a:p>
        </p:txBody>
      </p:sp>
      <p:sp>
        <p:nvSpPr>
          <p:cNvPr id="33" name="Content Placeholder 3">
            <a:extLst>
              <a:ext uri="{FF2B5EF4-FFF2-40B4-BE49-F238E27FC236}">
                <a16:creationId xmlns:a16="http://schemas.microsoft.com/office/drawing/2014/main" id="{0ABEDEB6-178F-F4F5-CFFE-2C6199857F68}"/>
              </a:ext>
            </a:extLst>
          </p:cNvPr>
          <p:cNvSpPr>
            <a:spLocks noGrp="1"/>
          </p:cNvSpPr>
          <p:nvPr>
            <p:ph sz="half" idx="28" hasCustomPrompt="1"/>
          </p:nvPr>
        </p:nvSpPr>
        <p:spPr>
          <a:xfrm>
            <a:off x="9447760" y="3365509"/>
            <a:ext cx="1903412" cy="2057400"/>
          </a:xfrm>
          <a:prstGeom prst="rect">
            <a:avLst/>
          </a:prstGeom>
        </p:spPr>
        <p:txBody>
          <a:bodyPr lIns="0">
            <a:normAutofit/>
          </a:bodyPr>
          <a:lstStyle>
            <a:lvl1pPr marL="0" indent="0">
              <a:lnSpc>
                <a:spcPts val="2200"/>
              </a:lnSpc>
              <a:buNone/>
              <a:defRPr sz="1600">
                <a:solidFill>
                  <a:schemeClr val="tx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a:t>
            </a:r>
            <a:r>
              <a:rPr lang="en-US" dirty="0"/>
              <a:t> </a:t>
            </a:r>
            <a:r>
              <a:rPr lang="en-US" dirty="0" err="1"/>
              <a:t>nt</a:t>
            </a:r>
            <a:r>
              <a:rPr lang="en-US" dirty="0"/>
              <a:t> </a:t>
            </a:r>
            <a:r>
              <a:rPr lang="en-US" dirty="0" err="1"/>
              <a:t>ut</a:t>
            </a:r>
            <a:r>
              <a:rPr lang="en-US" dirty="0"/>
              <a:t> labore et.</a:t>
            </a:r>
          </a:p>
        </p:txBody>
      </p:sp>
      <p:cxnSp>
        <p:nvCxnSpPr>
          <p:cNvPr id="34" name="Straight Connector 33">
            <a:extLst>
              <a:ext uri="{FF2B5EF4-FFF2-40B4-BE49-F238E27FC236}">
                <a16:creationId xmlns:a16="http://schemas.microsoft.com/office/drawing/2014/main" id="{48CF2F9D-53F4-AA57-73A2-63866B50D116}"/>
              </a:ext>
            </a:extLst>
          </p:cNvPr>
          <p:cNvCxnSpPr>
            <a:cxnSpLocks/>
          </p:cNvCxnSpPr>
          <p:nvPr userDrawn="1"/>
        </p:nvCxnSpPr>
        <p:spPr>
          <a:xfrm flipH="1" flipV="1">
            <a:off x="9446172" y="3254771"/>
            <a:ext cx="1905000" cy="8024"/>
          </a:xfrm>
          <a:prstGeom prst="line">
            <a:avLst/>
          </a:prstGeom>
          <a:ln w="19050">
            <a:gradFill>
              <a:gsLst>
                <a:gs pos="0">
                  <a:schemeClr val="bg2"/>
                </a:gs>
                <a:gs pos="100000">
                  <a:schemeClr val="tx1"/>
                </a:gs>
              </a:gsLst>
              <a:lin ang="10800000" scaled="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58818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Steps +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143000"/>
            <a:ext cx="5465762" cy="4559969"/>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1257858" y="2596994"/>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1257859" y="2979647"/>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8620" y="2793290"/>
            <a:ext cx="1171744" cy="1066630"/>
          </a:xfrm>
          <a:prstGeom prst="rect">
            <a:avLst/>
          </a:prstGeom>
        </p:spPr>
        <p:txBody>
          <a:bodyPr lIns="0" tIns="0" bIns="0" anchor="ctr">
            <a:noAutofit/>
          </a:bodyPr>
          <a:lstStyle>
            <a:lvl1pPr marL="0" indent="0">
              <a:spcBef>
                <a:spcPts val="0"/>
              </a:spcBef>
              <a:buNone/>
              <a:defRPr sz="7200" b="1" spc="-15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7" name="Text Placeholder 2">
            <a:extLst>
              <a:ext uri="{FF2B5EF4-FFF2-40B4-BE49-F238E27FC236}">
                <a16:creationId xmlns:a16="http://schemas.microsoft.com/office/drawing/2014/main" id="{8F992088-131E-8890-C67F-7B7266CA3992}"/>
              </a:ext>
            </a:extLst>
          </p:cNvPr>
          <p:cNvSpPr>
            <a:spLocks noGrp="1"/>
          </p:cNvSpPr>
          <p:nvPr>
            <p:ph type="body" idx="15" hasCustomPrompt="1"/>
          </p:nvPr>
        </p:nvSpPr>
        <p:spPr>
          <a:xfrm>
            <a:off x="1257858" y="3788121"/>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8" name="Content Placeholder 3">
            <a:extLst>
              <a:ext uri="{FF2B5EF4-FFF2-40B4-BE49-F238E27FC236}">
                <a16:creationId xmlns:a16="http://schemas.microsoft.com/office/drawing/2014/main" id="{D943D6F3-F48B-C789-556E-E841DEA64E8C}"/>
              </a:ext>
            </a:extLst>
          </p:cNvPr>
          <p:cNvSpPr>
            <a:spLocks noGrp="1"/>
          </p:cNvSpPr>
          <p:nvPr>
            <p:ph sz="half" idx="16" hasCustomPrompt="1"/>
          </p:nvPr>
        </p:nvSpPr>
        <p:spPr>
          <a:xfrm>
            <a:off x="1257859" y="4170774"/>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9" name="Text Placeholder 2">
            <a:extLst>
              <a:ext uri="{FF2B5EF4-FFF2-40B4-BE49-F238E27FC236}">
                <a16:creationId xmlns:a16="http://schemas.microsoft.com/office/drawing/2014/main" id="{C5FDA803-361A-5347-6DCB-47EB903F4587}"/>
              </a:ext>
            </a:extLst>
          </p:cNvPr>
          <p:cNvSpPr>
            <a:spLocks noGrp="1"/>
          </p:cNvSpPr>
          <p:nvPr>
            <p:ph type="body" idx="17" hasCustomPrompt="1"/>
          </p:nvPr>
        </p:nvSpPr>
        <p:spPr>
          <a:xfrm>
            <a:off x="-176381" y="3984417"/>
            <a:ext cx="1325911"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0" name="Text Placeholder 2">
            <a:extLst>
              <a:ext uri="{FF2B5EF4-FFF2-40B4-BE49-F238E27FC236}">
                <a16:creationId xmlns:a16="http://schemas.microsoft.com/office/drawing/2014/main" id="{CC671B1A-B0C7-B253-736F-ABD6DBF267C3}"/>
              </a:ext>
            </a:extLst>
          </p:cNvPr>
          <p:cNvSpPr>
            <a:spLocks noGrp="1"/>
          </p:cNvSpPr>
          <p:nvPr>
            <p:ph type="body" idx="18" hasCustomPrompt="1"/>
          </p:nvPr>
        </p:nvSpPr>
        <p:spPr>
          <a:xfrm>
            <a:off x="1257858" y="4979247"/>
            <a:ext cx="3901975" cy="428951"/>
          </a:xfrm>
          <a:prstGeom prst="rect">
            <a:avLst/>
          </a:prstGeom>
        </p:spPr>
        <p:txBody>
          <a:bodyPr lIns="0"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3" name="Content Placeholder 3">
            <a:extLst>
              <a:ext uri="{FF2B5EF4-FFF2-40B4-BE49-F238E27FC236}">
                <a16:creationId xmlns:a16="http://schemas.microsoft.com/office/drawing/2014/main" id="{860CD164-D678-A78B-B985-B79D61B8FBB9}"/>
              </a:ext>
            </a:extLst>
          </p:cNvPr>
          <p:cNvSpPr>
            <a:spLocks noGrp="1"/>
          </p:cNvSpPr>
          <p:nvPr>
            <p:ph sz="half" idx="19" hasCustomPrompt="1"/>
          </p:nvPr>
        </p:nvSpPr>
        <p:spPr>
          <a:xfrm>
            <a:off x="1257859" y="5361900"/>
            <a:ext cx="4620431" cy="637674"/>
          </a:xfrm>
          <a:prstGeom prst="rect">
            <a:avLst/>
          </a:prstGeom>
        </p:spPr>
        <p:txBody>
          <a:bodyPr lIns="0">
            <a:norm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4" name="Text Placeholder 2">
            <a:extLst>
              <a:ext uri="{FF2B5EF4-FFF2-40B4-BE49-F238E27FC236}">
                <a16:creationId xmlns:a16="http://schemas.microsoft.com/office/drawing/2014/main" id="{24B88C2F-DEB0-551C-F214-DE099A3A0785}"/>
              </a:ext>
            </a:extLst>
          </p:cNvPr>
          <p:cNvSpPr>
            <a:spLocks noGrp="1"/>
          </p:cNvSpPr>
          <p:nvPr>
            <p:ph type="body" idx="20" hasCustomPrompt="1"/>
          </p:nvPr>
        </p:nvSpPr>
        <p:spPr>
          <a:xfrm>
            <a:off x="-158620" y="5175543"/>
            <a:ext cx="1308149" cy="1066630"/>
          </a:xfrm>
          <a:prstGeom prst="rect">
            <a:avLst/>
          </a:prstGeom>
        </p:spPr>
        <p:txBody>
          <a:bodyPr lIns="0" tIns="0" bIns="0" anchor="ctr">
            <a:noAutofit/>
          </a:bodyPr>
          <a:lstStyle>
            <a:lvl1pPr marL="0" indent="0">
              <a:spcBef>
                <a:spcPts val="0"/>
              </a:spcBef>
              <a:buNone/>
              <a:defRPr sz="7200" b="1" spc="-30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10380521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1554890" y="620872"/>
            <a:ext cx="8449491" cy="1027445"/>
          </a:xfrm>
        </p:spPr>
        <p:txBody>
          <a:bodyPr lIns="0" anchor="b"/>
          <a:lstStyle>
            <a:lvl1pPr>
              <a:defRPr>
                <a:solidFill>
                  <a:schemeClr val="tx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4" name="Text Placeholder 2">
            <a:extLst>
              <a:ext uri="{FF2B5EF4-FFF2-40B4-BE49-F238E27FC236}">
                <a16:creationId xmlns:a16="http://schemas.microsoft.com/office/drawing/2014/main" id="{3105F4A7-3BAB-95AF-02B9-0F2D8213B716}"/>
              </a:ext>
            </a:extLst>
          </p:cNvPr>
          <p:cNvSpPr>
            <a:spLocks noGrp="1"/>
          </p:cNvSpPr>
          <p:nvPr>
            <p:ph type="body" idx="1" hasCustomPrompt="1"/>
          </p:nvPr>
        </p:nvSpPr>
        <p:spPr>
          <a:xfrm>
            <a:off x="2374515" y="1946215"/>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6" name="Text Placeholder 2">
            <a:extLst>
              <a:ext uri="{FF2B5EF4-FFF2-40B4-BE49-F238E27FC236}">
                <a16:creationId xmlns:a16="http://schemas.microsoft.com/office/drawing/2014/main" id="{203CB6BF-1C08-8CB4-CD16-5D148A5C112A}"/>
              </a:ext>
            </a:extLst>
          </p:cNvPr>
          <p:cNvSpPr>
            <a:spLocks noGrp="1"/>
          </p:cNvSpPr>
          <p:nvPr>
            <p:ph type="body" idx="14" hasCustomPrompt="1"/>
          </p:nvPr>
        </p:nvSpPr>
        <p:spPr>
          <a:xfrm>
            <a:off x="1554891" y="2047591"/>
            <a:ext cx="654170" cy="309632"/>
          </a:xfrm>
          <a:prstGeom prst="rect">
            <a:avLst/>
          </a:prstGeom>
        </p:spPr>
        <p:txBody>
          <a:bodyPr lIns="0" tIns="0" bIns="0" anchor="ctr">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1" name="Slide Number Placeholder 28">
            <a:extLst>
              <a:ext uri="{FF2B5EF4-FFF2-40B4-BE49-F238E27FC236}">
                <a16:creationId xmlns:a16="http://schemas.microsoft.com/office/drawing/2014/main" id="{C31B5BFF-91E9-CFA8-0A41-2D761022FDE5}"/>
              </a:ext>
            </a:extLst>
          </p:cNvPr>
          <p:cNvSpPr>
            <a:spLocks noGrp="1"/>
          </p:cNvSpPr>
          <p:nvPr>
            <p:ph type="sldNum" sz="quarter" idx="21"/>
          </p:nvPr>
        </p:nvSpPr>
        <p:spPr>
          <a:xfrm>
            <a:off x="558800" y="6264275"/>
            <a:ext cx="279400" cy="365125"/>
          </a:xfrm>
        </p:spPr>
        <p:txBody>
          <a:bodyPr/>
          <a:lstStyle/>
          <a:p>
            <a:fld id="{2E1C8E04-61AE-364F-9D16-6A67B5591D25}" type="slidenum">
              <a:rPr lang="en-US" smtClean="0"/>
              <a:pPr/>
              <a:t>‹#›</a:t>
            </a:fld>
            <a:endParaRPr lang="en-US" dirty="0"/>
          </a:p>
        </p:txBody>
      </p:sp>
      <p:sp>
        <p:nvSpPr>
          <p:cNvPr id="12" name="Footer Placeholder 29">
            <a:extLst>
              <a:ext uri="{FF2B5EF4-FFF2-40B4-BE49-F238E27FC236}">
                <a16:creationId xmlns:a16="http://schemas.microsoft.com/office/drawing/2014/main" id="{9F5E5A31-F52A-BB8E-23CB-7AA74BBA4486}"/>
              </a:ext>
            </a:extLst>
          </p:cNvPr>
          <p:cNvSpPr>
            <a:spLocks noGrp="1"/>
          </p:cNvSpPr>
          <p:nvPr>
            <p:ph type="ftr" sz="quarter" idx="22"/>
          </p:nvPr>
        </p:nvSpPr>
        <p:spPr>
          <a:xfrm>
            <a:off x="882210" y="6264275"/>
            <a:ext cx="4554218" cy="365125"/>
          </a:xfrm>
        </p:spPr>
        <p:txBody>
          <a:bodyPr/>
          <a:lstStyle/>
          <a:p>
            <a:r>
              <a:rPr lang="en-US" dirty="0"/>
              <a:t>Presentation Title Goes Here</a:t>
            </a:r>
          </a:p>
        </p:txBody>
      </p:sp>
      <p:sp>
        <p:nvSpPr>
          <p:cNvPr id="19" name="TextBox 18">
            <a:extLst>
              <a:ext uri="{FF2B5EF4-FFF2-40B4-BE49-F238E27FC236}">
                <a16:creationId xmlns:a16="http://schemas.microsoft.com/office/drawing/2014/main" id="{7FA3650B-F664-A8EA-3D76-9CB48A743F9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6" name="Text Placeholder 2">
            <a:extLst>
              <a:ext uri="{FF2B5EF4-FFF2-40B4-BE49-F238E27FC236}">
                <a16:creationId xmlns:a16="http://schemas.microsoft.com/office/drawing/2014/main" id="{6AC3937B-8387-C36E-4336-B1B4D1F1C3CF}"/>
              </a:ext>
            </a:extLst>
          </p:cNvPr>
          <p:cNvSpPr>
            <a:spLocks noGrp="1"/>
          </p:cNvSpPr>
          <p:nvPr>
            <p:ph type="body" idx="23" hasCustomPrompt="1"/>
          </p:nvPr>
        </p:nvSpPr>
        <p:spPr>
          <a:xfrm>
            <a:off x="2374515" y="2511687"/>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17" name="Text Placeholder 2">
            <a:extLst>
              <a:ext uri="{FF2B5EF4-FFF2-40B4-BE49-F238E27FC236}">
                <a16:creationId xmlns:a16="http://schemas.microsoft.com/office/drawing/2014/main" id="{7EA35BCB-921E-7BB6-8FE5-8D026D00D4BB}"/>
              </a:ext>
            </a:extLst>
          </p:cNvPr>
          <p:cNvSpPr>
            <a:spLocks noGrp="1"/>
          </p:cNvSpPr>
          <p:nvPr>
            <p:ph type="body" idx="24" hasCustomPrompt="1"/>
          </p:nvPr>
        </p:nvSpPr>
        <p:spPr>
          <a:xfrm>
            <a:off x="1554891" y="259752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0" name="Text Placeholder 2">
            <a:extLst>
              <a:ext uri="{FF2B5EF4-FFF2-40B4-BE49-F238E27FC236}">
                <a16:creationId xmlns:a16="http://schemas.microsoft.com/office/drawing/2014/main" id="{191ABE57-3685-636E-69CD-71CA2EB96A77}"/>
              </a:ext>
            </a:extLst>
          </p:cNvPr>
          <p:cNvSpPr>
            <a:spLocks noGrp="1"/>
          </p:cNvSpPr>
          <p:nvPr>
            <p:ph type="body" idx="25" hasCustomPrompt="1"/>
          </p:nvPr>
        </p:nvSpPr>
        <p:spPr>
          <a:xfrm>
            <a:off x="2374515" y="3063199"/>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1" name="Text Placeholder 2">
            <a:extLst>
              <a:ext uri="{FF2B5EF4-FFF2-40B4-BE49-F238E27FC236}">
                <a16:creationId xmlns:a16="http://schemas.microsoft.com/office/drawing/2014/main" id="{DE247DE7-2E4E-A3B7-F301-2AA18D40CA04}"/>
              </a:ext>
            </a:extLst>
          </p:cNvPr>
          <p:cNvSpPr>
            <a:spLocks noGrp="1"/>
          </p:cNvSpPr>
          <p:nvPr>
            <p:ph type="body" idx="26" hasCustomPrompt="1"/>
          </p:nvPr>
        </p:nvSpPr>
        <p:spPr>
          <a:xfrm>
            <a:off x="1554891" y="315521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22" name="Text Placeholder 2">
            <a:extLst>
              <a:ext uri="{FF2B5EF4-FFF2-40B4-BE49-F238E27FC236}">
                <a16:creationId xmlns:a16="http://schemas.microsoft.com/office/drawing/2014/main" id="{6DB9AE65-FAF1-7118-2F64-7A99C0DA5092}"/>
              </a:ext>
            </a:extLst>
          </p:cNvPr>
          <p:cNvSpPr>
            <a:spLocks noGrp="1"/>
          </p:cNvSpPr>
          <p:nvPr>
            <p:ph type="body" idx="27" hasCustomPrompt="1"/>
          </p:nvPr>
        </p:nvSpPr>
        <p:spPr>
          <a:xfrm>
            <a:off x="2374515" y="3614711"/>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3" name="Text Placeholder 2">
            <a:extLst>
              <a:ext uri="{FF2B5EF4-FFF2-40B4-BE49-F238E27FC236}">
                <a16:creationId xmlns:a16="http://schemas.microsoft.com/office/drawing/2014/main" id="{0D8AF796-A7D2-63C0-3125-C63F3DAA7AF3}"/>
              </a:ext>
            </a:extLst>
          </p:cNvPr>
          <p:cNvSpPr>
            <a:spLocks noGrp="1"/>
          </p:cNvSpPr>
          <p:nvPr>
            <p:ph type="body" idx="28" hasCustomPrompt="1"/>
          </p:nvPr>
        </p:nvSpPr>
        <p:spPr>
          <a:xfrm>
            <a:off x="1554890" y="3712909"/>
            <a:ext cx="654171" cy="30963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24" name="Text Placeholder 2">
            <a:extLst>
              <a:ext uri="{FF2B5EF4-FFF2-40B4-BE49-F238E27FC236}">
                <a16:creationId xmlns:a16="http://schemas.microsoft.com/office/drawing/2014/main" id="{5C96A97B-0ECD-C592-95EE-BE10DD46F058}"/>
              </a:ext>
            </a:extLst>
          </p:cNvPr>
          <p:cNvSpPr>
            <a:spLocks noGrp="1"/>
          </p:cNvSpPr>
          <p:nvPr>
            <p:ph type="body" idx="29" hasCustomPrompt="1"/>
          </p:nvPr>
        </p:nvSpPr>
        <p:spPr>
          <a:xfrm>
            <a:off x="2374515" y="4166223"/>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5" name="Text Placeholder 2">
            <a:extLst>
              <a:ext uri="{FF2B5EF4-FFF2-40B4-BE49-F238E27FC236}">
                <a16:creationId xmlns:a16="http://schemas.microsoft.com/office/drawing/2014/main" id="{604170A4-007E-6618-EF68-18924E4A7122}"/>
              </a:ext>
            </a:extLst>
          </p:cNvPr>
          <p:cNvSpPr>
            <a:spLocks noGrp="1"/>
          </p:cNvSpPr>
          <p:nvPr>
            <p:ph type="body" idx="30" hasCustomPrompt="1"/>
          </p:nvPr>
        </p:nvSpPr>
        <p:spPr>
          <a:xfrm>
            <a:off x="1554890" y="4258852"/>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05</a:t>
            </a:r>
          </a:p>
        </p:txBody>
      </p:sp>
      <p:sp>
        <p:nvSpPr>
          <p:cNvPr id="26" name="Text Placeholder 2">
            <a:extLst>
              <a:ext uri="{FF2B5EF4-FFF2-40B4-BE49-F238E27FC236}">
                <a16:creationId xmlns:a16="http://schemas.microsoft.com/office/drawing/2014/main" id="{467351FB-D92D-4C43-D63C-956448F067FD}"/>
              </a:ext>
            </a:extLst>
          </p:cNvPr>
          <p:cNvSpPr>
            <a:spLocks noGrp="1"/>
          </p:cNvSpPr>
          <p:nvPr>
            <p:ph type="body" idx="31" hasCustomPrompt="1"/>
          </p:nvPr>
        </p:nvSpPr>
        <p:spPr>
          <a:xfrm>
            <a:off x="2374515" y="4697564"/>
            <a:ext cx="4991993" cy="428951"/>
          </a:xfrm>
          <a:prstGeom prst="rect">
            <a:avLst/>
          </a:prstGeom>
        </p:spPr>
        <p:txBody>
          <a:bodyPr lIns="0" anchor="t">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 Text Goes Here</a:t>
            </a:r>
          </a:p>
        </p:txBody>
      </p:sp>
      <p:sp>
        <p:nvSpPr>
          <p:cNvPr id="27" name="Text Placeholder 2">
            <a:extLst>
              <a:ext uri="{FF2B5EF4-FFF2-40B4-BE49-F238E27FC236}">
                <a16:creationId xmlns:a16="http://schemas.microsoft.com/office/drawing/2014/main" id="{8C6A0E7E-D03C-3A0D-0C4C-75D94CCF507B}"/>
              </a:ext>
            </a:extLst>
          </p:cNvPr>
          <p:cNvSpPr>
            <a:spLocks noGrp="1"/>
          </p:cNvSpPr>
          <p:nvPr>
            <p:ph type="body" idx="32" hasCustomPrompt="1"/>
          </p:nvPr>
        </p:nvSpPr>
        <p:spPr>
          <a:xfrm>
            <a:off x="1554890" y="4790193"/>
            <a:ext cx="654171" cy="319791"/>
          </a:xfrm>
          <a:prstGeom prst="rect">
            <a:avLst/>
          </a:prstGeom>
        </p:spPr>
        <p:txBody>
          <a:bodyPr lIns="0" tIns="0" bIns="0" anchor="t">
            <a:noAutofit/>
          </a:bodyPr>
          <a:lstStyle>
            <a:lvl1pPr marL="0" indent="0" algn="l">
              <a:spcBef>
                <a:spcPts val="0"/>
              </a:spcBef>
              <a:buNone/>
              <a:defRPr sz="3000" b="1" spc="-15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06</a:t>
            </a:r>
          </a:p>
        </p:txBody>
      </p:sp>
    </p:spTree>
    <p:extLst>
      <p:ext uri="{BB962C8B-B14F-4D97-AF65-F5344CB8AC3E}">
        <p14:creationId xmlns:p14="http://schemas.microsoft.com/office/powerpoint/2010/main" val="150112057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st + Image">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8839200" y="0"/>
            <a:ext cx="33528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154E4-6EDB-9CEB-7F28-50E7E38B47FE}"/>
              </a:ext>
            </a:extLst>
          </p:cNvPr>
          <p:cNvSpPr>
            <a:spLocks noGrp="1"/>
          </p:cNvSpPr>
          <p:nvPr>
            <p:ph type="title" hasCustomPrompt="1"/>
          </p:nvPr>
        </p:nvSpPr>
        <p:spPr>
          <a:xfrm>
            <a:off x="838200" y="228600"/>
            <a:ext cx="5257800" cy="1828799"/>
          </a:xfrm>
        </p:spPr>
        <p:txBody>
          <a:bodyPr lIns="0" anchor="b"/>
          <a:lstStyle>
            <a:lvl1pPr>
              <a:defRPr>
                <a:solidFill>
                  <a:schemeClr val="tx1"/>
                </a:solidFill>
              </a:defRPr>
            </a:lvl1pPr>
          </a:lstStyle>
          <a:p>
            <a:r>
              <a:rPr lang="en-US" dirty="0"/>
              <a:t>Click To Edit Master Title Style</a:t>
            </a:r>
          </a:p>
        </p:txBody>
      </p:sp>
      <p:sp>
        <p:nvSpPr>
          <p:cNvPr id="3" name="Picture Placeholder 5">
            <a:extLst>
              <a:ext uri="{FF2B5EF4-FFF2-40B4-BE49-F238E27FC236}">
                <a16:creationId xmlns:a16="http://schemas.microsoft.com/office/drawing/2014/main" id="{045062FF-2E9A-87D2-17A5-9C6FDFBB5D2A}"/>
              </a:ext>
            </a:extLst>
          </p:cNvPr>
          <p:cNvSpPr>
            <a:spLocks noGrp="1"/>
          </p:cNvSpPr>
          <p:nvPr>
            <p:ph type="pic" sz="quarter" idx="13"/>
          </p:nvPr>
        </p:nvSpPr>
        <p:spPr>
          <a:xfrm>
            <a:off x="6726238" y="1480930"/>
            <a:ext cx="5101327" cy="4065105"/>
          </a:xfrm>
          <a:solidFill>
            <a:schemeClr val="bg2"/>
          </a:solidFill>
        </p:spPr>
        <p:txBody>
          <a:bodyPr anchor="ctr">
            <a:normAutofit/>
          </a:bodyPr>
          <a:lstStyle>
            <a:lvl1pPr marL="0" indent="0" algn="ctr">
              <a:buNone/>
              <a:defRPr sz="1400">
                <a:solidFill>
                  <a:schemeClr val="bg1"/>
                </a:solidFill>
              </a:defRPr>
            </a:lvl1pPr>
          </a:lstStyle>
          <a:p>
            <a:endParaRPr lang="en-US"/>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49" y="2550693"/>
            <a:ext cx="5233151" cy="3152275"/>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lvl="0"/>
            <a:endParaRPr lang="en-US" dirty="0"/>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Tree>
    <p:extLst>
      <p:ext uri="{BB962C8B-B14F-4D97-AF65-F5344CB8AC3E}">
        <p14:creationId xmlns:p14="http://schemas.microsoft.com/office/powerpoint/2010/main" val="251991936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8FE2-1D11-C9BB-4769-50F159D33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0C1D-8C1D-E41D-896E-AFEDECCA6F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D424-5FE7-A9C9-0449-0A770C348AB0}"/>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5" name="Footer Placeholder 4">
            <a:extLst>
              <a:ext uri="{FF2B5EF4-FFF2-40B4-BE49-F238E27FC236}">
                <a16:creationId xmlns:a16="http://schemas.microsoft.com/office/drawing/2014/main" id="{750B0E69-3B14-7DDA-99FF-908BA5F68DD1}"/>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7FCAA6B6-7DB8-CBA4-FA58-5B136CED355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484351476"/>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Screen">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3AD636-376F-F676-6A8D-3EDE4E869F90}"/>
              </a:ext>
            </a:extLst>
          </p:cNvPr>
          <p:cNvSpPr/>
          <p:nvPr userDrawn="1"/>
        </p:nvSpPr>
        <p:spPr>
          <a:xfrm>
            <a:off x="6140010" y="0"/>
            <a:ext cx="605199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Content Placeholder 3">
            <a:extLst>
              <a:ext uri="{FF2B5EF4-FFF2-40B4-BE49-F238E27FC236}">
                <a16:creationId xmlns:a16="http://schemas.microsoft.com/office/drawing/2014/main" id="{2420EB32-A56E-67B5-93A1-392B67B4F8BC}"/>
              </a:ext>
            </a:extLst>
          </p:cNvPr>
          <p:cNvSpPr>
            <a:spLocks noGrp="1"/>
          </p:cNvSpPr>
          <p:nvPr>
            <p:ph sz="half" idx="2" hasCustomPrompt="1"/>
          </p:nvPr>
        </p:nvSpPr>
        <p:spPr>
          <a:xfrm>
            <a:off x="86285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4" name="Slide Number Placeholder 28">
            <a:extLst>
              <a:ext uri="{FF2B5EF4-FFF2-40B4-BE49-F238E27FC236}">
                <a16:creationId xmlns:a16="http://schemas.microsoft.com/office/drawing/2014/main" id="{65BD9209-71AA-E282-C46F-2F9E068C9E89}"/>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6" name="Footer Placeholder 29">
            <a:extLst>
              <a:ext uri="{FF2B5EF4-FFF2-40B4-BE49-F238E27FC236}">
                <a16:creationId xmlns:a16="http://schemas.microsoft.com/office/drawing/2014/main" id="{376BCAA8-8730-C56E-D398-058D215EBFF0}"/>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10" name="Content Placeholder 3">
            <a:extLst>
              <a:ext uri="{FF2B5EF4-FFF2-40B4-BE49-F238E27FC236}">
                <a16:creationId xmlns:a16="http://schemas.microsoft.com/office/drawing/2014/main" id="{1CF5F177-6AAB-74D9-C357-13D38F92C2DC}"/>
              </a:ext>
            </a:extLst>
          </p:cNvPr>
          <p:cNvSpPr>
            <a:spLocks noGrp="1"/>
          </p:cNvSpPr>
          <p:nvPr>
            <p:ph sz="half" idx="21" hasCustomPrompt="1"/>
          </p:nvPr>
        </p:nvSpPr>
        <p:spPr>
          <a:xfrm>
            <a:off x="6843520" y="2924375"/>
            <a:ext cx="4573578" cy="2416071"/>
          </a:xfrm>
          <a:prstGeom prst="rect">
            <a:avLst/>
          </a:prstGeom>
        </p:spPr>
        <p:txBody>
          <a:bodyPr lIns="0">
            <a:normAutofit/>
          </a:bodyPr>
          <a:lstStyle>
            <a:lvl1pPr marL="285750" indent="-285750">
              <a:buFont typeface="Arial" panose="020B0604020202020204" pitchFamily="34" charset="0"/>
              <a:buChar char="•"/>
              <a:defRPr sz="1800">
                <a:solidFill>
                  <a:schemeClr val="bg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Lorem ipsum dolor sit </a:t>
            </a:r>
            <a:r>
              <a:rPr lang="en-US" dirty="0" err="1"/>
              <a:t>amet</a:t>
            </a:r>
            <a:r>
              <a:rPr lang="en-US" dirty="0"/>
              <a:t>, </a:t>
            </a:r>
            <a:r>
              <a:rPr lang="en-US" dirty="0" err="1"/>
              <a:t>consectr</a:t>
            </a:r>
            <a:r>
              <a:rPr lang="en-US" dirty="0"/>
              <a:t> ad </a:t>
            </a:r>
            <a:r>
              <a:rPr lang="en-US" dirty="0" err="1"/>
              <a:t>ipiscing</a:t>
            </a:r>
            <a:r>
              <a:rPr lang="en-US" dirty="0"/>
              <a:t> </a:t>
            </a:r>
            <a:r>
              <a:rPr lang="en-US" dirty="0" err="1"/>
              <a:t>elit</a:t>
            </a:r>
            <a:r>
              <a:rPr lang="en-US" dirty="0"/>
              <a:t>, sed do.</a:t>
            </a:r>
          </a:p>
        </p:txBody>
      </p:sp>
      <p:sp>
        <p:nvSpPr>
          <p:cNvPr id="13" name="Title 1">
            <a:extLst>
              <a:ext uri="{FF2B5EF4-FFF2-40B4-BE49-F238E27FC236}">
                <a16:creationId xmlns:a16="http://schemas.microsoft.com/office/drawing/2014/main" id="{A2D6E5D8-C34F-5146-A88D-DA045D19147E}"/>
              </a:ext>
            </a:extLst>
          </p:cNvPr>
          <p:cNvSpPr>
            <a:spLocks noGrp="1"/>
          </p:cNvSpPr>
          <p:nvPr>
            <p:ph type="title"/>
          </p:nvPr>
        </p:nvSpPr>
        <p:spPr>
          <a:xfrm>
            <a:off x="839788" y="228600"/>
            <a:ext cx="5212203" cy="1371600"/>
          </a:xfrm>
        </p:spPr>
        <p:txBody>
          <a:bodyPr lIns="0" anchor="b"/>
          <a:lstStyle>
            <a:lvl1pPr>
              <a:defRPr>
                <a:solidFill>
                  <a:schemeClr val="tx1"/>
                </a:solidFill>
              </a:defRPr>
            </a:lvl1pPr>
          </a:lstStyle>
          <a:p>
            <a:r>
              <a:rPr lang="en-US"/>
              <a:t>Click to edit Master title style</a:t>
            </a:r>
          </a:p>
        </p:txBody>
      </p:sp>
      <p:sp>
        <p:nvSpPr>
          <p:cNvPr id="15" name="Text Placeholder 14">
            <a:extLst>
              <a:ext uri="{FF2B5EF4-FFF2-40B4-BE49-F238E27FC236}">
                <a16:creationId xmlns:a16="http://schemas.microsoft.com/office/drawing/2014/main" id="{5DD327D0-CA7F-E525-7915-08EB934CB1C6}"/>
              </a:ext>
            </a:extLst>
          </p:cNvPr>
          <p:cNvSpPr>
            <a:spLocks noGrp="1"/>
          </p:cNvSpPr>
          <p:nvPr>
            <p:ph type="body" sz="quarter" idx="22"/>
          </p:nvPr>
        </p:nvSpPr>
        <p:spPr>
          <a:xfrm>
            <a:off x="882650" y="2286001"/>
            <a:ext cx="4554538" cy="439589"/>
          </a:xfrm>
        </p:spPr>
        <p:txBody>
          <a:bodyPr/>
          <a:lstStyle>
            <a:lvl1pPr marL="0" indent="0">
              <a:buNone/>
              <a:defRPr b="1"/>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4">
            <a:extLst>
              <a:ext uri="{FF2B5EF4-FFF2-40B4-BE49-F238E27FC236}">
                <a16:creationId xmlns:a16="http://schemas.microsoft.com/office/drawing/2014/main" id="{91D3655D-0E01-751A-C4AD-D72B543EF80D}"/>
              </a:ext>
            </a:extLst>
          </p:cNvPr>
          <p:cNvSpPr>
            <a:spLocks noGrp="1"/>
          </p:cNvSpPr>
          <p:nvPr>
            <p:ph type="body" sz="quarter" idx="23"/>
          </p:nvPr>
        </p:nvSpPr>
        <p:spPr>
          <a:xfrm>
            <a:off x="6838607" y="2286001"/>
            <a:ext cx="4554538" cy="439589"/>
          </a:xfrm>
        </p:spPr>
        <p:txBody>
          <a:bodyPr/>
          <a:lstStyle>
            <a:lvl1pPr marL="0" indent="0">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68685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mple List - 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8200" y="228601"/>
            <a:ext cx="10517188" cy="1371600"/>
          </a:xfrm>
        </p:spPr>
        <p:txBody>
          <a:bodyPr lIns="0" anchor="b"/>
          <a:lstStyle>
            <a:lvl1pPr>
              <a:defRPr>
                <a:solidFill>
                  <a:schemeClr val="tx1"/>
                </a:solidFill>
              </a:defRPr>
            </a:lvl1pPr>
          </a:lstStyle>
          <a:p>
            <a:r>
              <a:rPr lang="en-US" dirty="0"/>
              <a:t>Click to edit Master title style</a:t>
            </a:r>
          </a:p>
        </p:txBody>
      </p:sp>
      <p:sp>
        <p:nvSpPr>
          <p:cNvPr id="12" name="Text Placeholder 2">
            <a:extLst>
              <a:ext uri="{FF2B5EF4-FFF2-40B4-BE49-F238E27FC236}">
                <a16:creationId xmlns:a16="http://schemas.microsoft.com/office/drawing/2014/main" id="{84F4E837-B477-25CB-E59D-D51511D028F9}"/>
              </a:ext>
            </a:extLst>
          </p:cNvPr>
          <p:cNvSpPr>
            <a:spLocks noGrp="1"/>
          </p:cNvSpPr>
          <p:nvPr>
            <p:ph idx="1"/>
          </p:nvPr>
        </p:nvSpPr>
        <p:spPr>
          <a:xfrm>
            <a:off x="838200" y="2057400"/>
            <a:ext cx="10547242" cy="4114800"/>
          </a:xfrm>
          <a:prstGeom prst="rect">
            <a:avLst/>
          </a:prstGeom>
        </p:spPr>
        <p:txBody>
          <a:bodyPr vert="horz" lIns="0" tIns="45720" rIns="91440" bIns="45720" rtlCol="0">
            <a:normAutofit/>
          </a:bodyPr>
          <a:lstStyle>
            <a:lvl1pPr>
              <a:defRPr sz="18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69BBD459-1C0D-AEC2-6EAB-6FE0EB31CE9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1120EEF-FE29-542E-B62F-FBA1DF0DA081}"/>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74EE49F3-7BD7-7BFF-32D1-B625565C5B42}"/>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2CFEE7E-FB78-B03C-5313-1A7D5CBF0C5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pic>
        <p:nvPicPr>
          <p:cNvPr id="6" name="Picture 5" descr="A purple circle with black background&#10;&#10;Description automatically generated">
            <a:extLst>
              <a:ext uri="{FF2B5EF4-FFF2-40B4-BE49-F238E27FC236}">
                <a16:creationId xmlns:a16="http://schemas.microsoft.com/office/drawing/2014/main" id="{252F1E04-5DF4-B8A4-988B-4D5B8DAAE5C0}"/>
              </a:ext>
            </a:extLst>
          </p:cNvPr>
          <p:cNvPicPr>
            <a:picLocks noChangeAspect="1"/>
          </p:cNvPicPr>
          <p:nvPr userDrawn="1"/>
        </p:nvPicPr>
        <p:blipFill>
          <a:blip r:embed="rId3"/>
          <a:srcRect t="48053" r="50000" b="-4546"/>
          <a:stretch/>
        </p:blipFill>
        <p:spPr>
          <a:xfrm>
            <a:off x="10431745" y="0"/>
            <a:ext cx="1760256" cy="1988856"/>
          </a:xfrm>
          <a:prstGeom prst="rect">
            <a:avLst/>
          </a:prstGeom>
        </p:spPr>
      </p:pic>
    </p:spTree>
    <p:extLst>
      <p:ext uri="{BB962C8B-B14F-4D97-AF65-F5344CB8AC3E}">
        <p14:creationId xmlns:p14="http://schemas.microsoft.com/office/powerpoint/2010/main" val="194632333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1634-63E5-256F-6266-31D044AE9BAA}"/>
              </a:ext>
            </a:extLst>
          </p:cNvPr>
          <p:cNvSpPr>
            <a:spLocks noGrp="1"/>
          </p:cNvSpPr>
          <p:nvPr>
            <p:ph type="title" hasCustomPrompt="1"/>
          </p:nvPr>
        </p:nvSpPr>
        <p:spPr>
          <a:xfrm>
            <a:off x="2017927" y="1425646"/>
            <a:ext cx="8156144" cy="2819918"/>
          </a:xfrm>
        </p:spPr>
        <p:txBody>
          <a:bodyPr lIns="0" anchor="t">
            <a:noAutofit/>
          </a:bodyPr>
          <a:lstStyle>
            <a:lvl1pPr algn="ctr">
              <a:lnSpc>
                <a:spcPts val="4200"/>
              </a:lnSpc>
              <a:defRPr sz="2800" b="0" i="0">
                <a:latin typeface="Space Grotesk Light" pitchFamily="2" charset="77"/>
              </a:defRPr>
            </a:lvl1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a:t>
            </a:r>
            <a:r>
              <a:rPr lang="en-US"/>
              <a:t> mod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a:t>
            </a:r>
            <a:br>
              <a:rPr lang="en-US"/>
            </a:br>
            <a:r>
              <a:rPr lang="en-US"/>
              <a:t>lorem ipsum dolor sit.</a:t>
            </a:r>
          </a:p>
        </p:txBody>
      </p:sp>
      <p:pic>
        <p:nvPicPr>
          <p:cNvPr id="10" name="Picture 9">
            <a:extLst>
              <a:ext uri="{FF2B5EF4-FFF2-40B4-BE49-F238E27FC236}">
                <a16:creationId xmlns:a16="http://schemas.microsoft.com/office/drawing/2014/main" id="{E9AFB58B-9F77-814B-EDBA-7B461F3B14ED}"/>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12" name="Text Placeholder 11">
            <a:extLst>
              <a:ext uri="{FF2B5EF4-FFF2-40B4-BE49-F238E27FC236}">
                <a16:creationId xmlns:a16="http://schemas.microsoft.com/office/drawing/2014/main" id="{A24B00F1-4190-E031-9689-223964E5C217}"/>
              </a:ext>
            </a:extLst>
          </p:cNvPr>
          <p:cNvSpPr>
            <a:spLocks noGrp="1"/>
          </p:cNvSpPr>
          <p:nvPr>
            <p:ph type="body" sz="quarter" idx="13" hasCustomPrompt="1"/>
          </p:nvPr>
        </p:nvSpPr>
        <p:spPr>
          <a:xfrm>
            <a:off x="3838114" y="4628929"/>
            <a:ext cx="4515771" cy="417271"/>
          </a:xfrm>
        </p:spPr>
        <p:txBody>
          <a:bodyPr anchor="b">
            <a:normAutofit/>
          </a:bodyPr>
          <a:lstStyle>
            <a:lvl1pPr marL="0" indent="0" algn="ctr">
              <a:buNone/>
              <a:defRPr sz="1800" b="1"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Mike </a:t>
            </a:r>
            <a:r>
              <a:rPr lang="en-US" err="1"/>
              <a:t>Miskell</a:t>
            </a:r>
            <a:endParaRPr lang="en-US"/>
          </a:p>
        </p:txBody>
      </p:sp>
      <p:sp>
        <p:nvSpPr>
          <p:cNvPr id="13" name="Text Placeholder 11">
            <a:extLst>
              <a:ext uri="{FF2B5EF4-FFF2-40B4-BE49-F238E27FC236}">
                <a16:creationId xmlns:a16="http://schemas.microsoft.com/office/drawing/2014/main" id="{5F76892D-E924-8B0C-E8C4-DD08E72086C0}"/>
              </a:ext>
            </a:extLst>
          </p:cNvPr>
          <p:cNvSpPr>
            <a:spLocks noGrp="1"/>
          </p:cNvSpPr>
          <p:nvPr>
            <p:ph type="body" sz="quarter" idx="14" hasCustomPrompt="1"/>
          </p:nvPr>
        </p:nvSpPr>
        <p:spPr>
          <a:xfrm>
            <a:off x="1564326" y="5046284"/>
            <a:ext cx="9063347" cy="417271"/>
          </a:xfrm>
        </p:spPr>
        <p:txBody>
          <a:bodyPr>
            <a:normAutofit/>
          </a:bodyPr>
          <a:lstStyle>
            <a:lvl1pPr marL="0" indent="0" algn="ctr">
              <a:buNone/>
              <a:defRPr sz="1600" b="0" i="0">
                <a:latin typeface="Inter UI" panose="020B0502030000000004" pitchFamily="34" charset="0"/>
                <a:ea typeface="Inter UI" panose="020B0502030000000004" pitchFamily="34" charset="0"/>
              </a:defRPr>
            </a:lvl1pPr>
            <a:lvl2pPr marL="457200" indent="0" algn="ctr">
              <a:buNone/>
              <a:defRPr b="0" i="0">
                <a:latin typeface="Space Grotesk Medium" pitchFamily="2" charset="77"/>
              </a:defRPr>
            </a:lvl2pPr>
            <a:lvl3pPr marL="914400" indent="0" algn="ctr">
              <a:buNone/>
              <a:defRPr b="0" i="0">
                <a:latin typeface="Space Grotesk Medium" pitchFamily="2" charset="77"/>
              </a:defRPr>
            </a:lvl3pPr>
            <a:lvl4pPr marL="1371600" indent="0" algn="ctr">
              <a:buNone/>
              <a:defRPr b="0" i="0">
                <a:latin typeface="Space Grotesk Medium" pitchFamily="2" charset="77"/>
              </a:defRPr>
            </a:lvl4pPr>
            <a:lvl5pPr marL="1828800" indent="0" algn="ctr">
              <a:buNone/>
              <a:defRPr b="0" i="0">
                <a:latin typeface="Space Grotesk Medium" pitchFamily="2" charset="77"/>
              </a:defRPr>
            </a:lvl5pPr>
          </a:lstStyle>
          <a:p>
            <a:pPr lvl="0"/>
            <a:r>
              <a:rPr lang="en-US"/>
              <a:t>Director of Process Improvement, Kaman Technologies</a:t>
            </a:r>
          </a:p>
        </p:txBody>
      </p:sp>
      <p:pic>
        <p:nvPicPr>
          <p:cNvPr id="15" name="Graphic 14">
            <a:extLst>
              <a:ext uri="{FF2B5EF4-FFF2-40B4-BE49-F238E27FC236}">
                <a16:creationId xmlns:a16="http://schemas.microsoft.com/office/drawing/2014/main" id="{4D815CA7-35D6-8AB4-5240-F3C304B965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8350" y="751357"/>
            <a:ext cx="495300" cy="406400"/>
          </a:xfrm>
          <a:prstGeom prst="rect">
            <a:avLst/>
          </a:prstGeom>
        </p:spPr>
      </p:pic>
      <p:sp>
        <p:nvSpPr>
          <p:cNvPr id="3" name="Slide Number Placeholder 28">
            <a:extLst>
              <a:ext uri="{FF2B5EF4-FFF2-40B4-BE49-F238E27FC236}">
                <a16:creationId xmlns:a16="http://schemas.microsoft.com/office/drawing/2014/main" id="{B82E34AD-0CE2-C9B2-31C3-19DA8FCCF26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a:p>
        </p:txBody>
      </p:sp>
      <p:sp>
        <p:nvSpPr>
          <p:cNvPr id="4" name="Footer Placeholder 29">
            <a:extLst>
              <a:ext uri="{FF2B5EF4-FFF2-40B4-BE49-F238E27FC236}">
                <a16:creationId xmlns:a16="http://schemas.microsoft.com/office/drawing/2014/main" id="{E9175CC3-84C8-DEDC-C100-B8F789588EBA}"/>
              </a:ext>
            </a:extLst>
          </p:cNvPr>
          <p:cNvSpPr>
            <a:spLocks noGrp="1"/>
          </p:cNvSpPr>
          <p:nvPr>
            <p:ph type="ftr" sz="quarter" idx="20"/>
          </p:nvPr>
        </p:nvSpPr>
        <p:spPr>
          <a:xfrm>
            <a:off x="882210" y="6264275"/>
            <a:ext cx="4554218" cy="365125"/>
          </a:xfrm>
        </p:spPr>
        <p:txBody>
          <a:bodyPr/>
          <a:lstStyle/>
          <a:p>
            <a:r>
              <a:rPr lang="en-US"/>
              <a:t>Presentation Title Goes Here</a:t>
            </a:r>
          </a:p>
        </p:txBody>
      </p:sp>
      <p:sp>
        <p:nvSpPr>
          <p:cNvPr id="5" name="TextBox 4">
            <a:extLst>
              <a:ext uri="{FF2B5EF4-FFF2-40B4-BE49-F238E27FC236}">
                <a16:creationId xmlns:a16="http://schemas.microsoft.com/office/drawing/2014/main" id="{51D42C2B-666C-EFE8-9BD8-2D1F4DB80AFA}"/>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a:solidFill>
                  <a:schemeClr val="tx1"/>
                </a:solidFill>
                <a:latin typeface="Space Grotesk Light" pitchFamily="2" charset="77"/>
              </a:rPr>
              <a:t>P3ADAPTIVE.COM</a:t>
            </a:r>
          </a:p>
        </p:txBody>
      </p:sp>
    </p:spTree>
    <p:extLst>
      <p:ext uri="{BB962C8B-B14F-4D97-AF65-F5344CB8AC3E}">
        <p14:creationId xmlns:p14="http://schemas.microsoft.com/office/powerpoint/2010/main" val="248023519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 Blue">
    <p:bg>
      <p:bgPr>
        <a:gradFill>
          <a:gsLst>
            <a:gs pos="100000">
              <a:schemeClr val="accent2"/>
            </a:gs>
            <a:gs pos="0">
              <a:schemeClr val="accent3"/>
            </a:gs>
          </a:gsLst>
          <a:lin ang="2700000" scaled="0"/>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8813F25-85A1-B5C2-7D2C-A001E9B903A9}"/>
              </a:ext>
            </a:extLst>
          </p:cNvPr>
          <p:cNvSpPr>
            <a:spLocks noGrp="1"/>
          </p:cNvSpPr>
          <p:nvPr>
            <p:ph type="title" hasCustomPrompt="1"/>
          </p:nvPr>
        </p:nvSpPr>
        <p:spPr>
          <a:xfrm>
            <a:off x="-88900" y="138409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7" name="Picture 6">
            <a:extLst>
              <a:ext uri="{FF2B5EF4-FFF2-40B4-BE49-F238E27FC236}">
                <a16:creationId xmlns:a16="http://schemas.microsoft.com/office/drawing/2014/main" id="{2A18E61C-DA98-2545-49D2-98F1279C29E4}"/>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11067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CD45233-B771-E7B0-4029-2404C7CB9B8D}"/>
              </a:ext>
            </a:extLst>
          </p:cNvPr>
          <p:cNvSpPr>
            <a:spLocks noGrp="1"/>
          </p:cNvSpPr>
          <p:nvPr>
            <p:ph type="title" hasCustomPrompt="1"/>
          </p:nvPr>
        </p:nvSpPr>
        <p:spPr>
          <a:xfrm>
            <a:off x="-88900" y="1429060"/>
            <a:ext cx="10464800" cy="3559175"/>
          </a:xfrm>
        </p:spPr>
        <p:txBody>
          <a:bodyPr lIns="0" anchor="b">
            <a:noAutofit/>
          </a:bodyPr>
          <a:lstStyle>
            <a:lvl1pPr marL="0" indent="0">
              <a:lnSpc>
                <a:spcPct val="80000"/>
              </a:lnSpc>
              <a:tabLst/>
              <a:defRPr sz="20000">
                <a:solidFill>
                  <a:schemeClr val="bg1">
                    <a:alpha val="35000"/>
                  </a:schemeClr>
                </a:solidFill>
              </a:defRPr>
            </a:lvl1pPr>
          </a:lstStyle>
          <a:p>
            <a:r>
              <a:rPr lang="en-US" dirty="0"/>
              <a:t>Title</a:t>
            </a:r>
          </a:p>
        </p:txBody>
      </p:sp>
      <p:sp>
        <p:nvSpPr>
          <p:cNvPr id="3" name="Text Placeholder 2">
            <a:extLst>
              <a:ext uri="{FF2B5EF4-FFF2-40B4-BE49-F238E27FC236}">
                <a16:creationId xmlns:a16="http://schemas.microsoft.com/office/drawing/2014/main" id="{F3A16D76-2D50-E120-487A-422FCBFDC9A6}"/>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F4B74FD8-7056-8316-E120-B6C9474B5D38}"/>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1433278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7AC1CE-E20D-80BD-9F01-7FE84DC9B96F}"/>
              </a:ext>
            </a:extLst>
          </p:cNvPr>
          <p:cNvSpPr>
            <a:spLocks noGrp="1"/>
          </p:cNvSpPr>
          <p:nvPr>
            <p:ph type="title" hasCustomPrompt="1"/>
          </p:nvPr>
        </p:nvSpPr>
        <p:spPr>
          <a:xfrm>
            <a:off x="-88900" y="1219200"/>
            <a:ext cx="10464800" cy="3559175"/>
          </a:xfrm>
        </p:spPr>
        <p:txBody>
          <a:bodyPr lIns="0" anchor="b">
            <a:noAutofit/>
          </a:bodyPr>
          <a:lstStyle>
            <a:lvl1pPr marL="0" indent="0">
              <a:lnSpc>
                <a:spcPct val="80000"/>
              </a:lnSpc>
              <a:tabLst/>
              <a:defRPr sz="20000">
                <a:solidFill>
                  <a:schemeClr val="bg1">
                    <a:alpha val="69096"/>
                  </a:schemeClr>
                </a:solidFill>
              </a:defRPr>
            </a:lvl1pPr>
          </a:lstStyle>
          <a:p>
            <a:r>
              <a:rPr lang="en-US" dirty="0"/>
              <a:t>Title</a:t>
            </a:r>
          </a:p>
        </p:txBody>
      </p:sp>
      <p:sp>
        <p:nvSpPr>
          <p:cNvPr id="4" name="Text Placeholder 2">
            <a:extLst>
              <a:ext uri="{FF2B5EF4-FFF2-40B4-BE49-F238E27FC236}">
                <a16:creationId xmlns:a16="http://schemas.microsoft.com/office/drawing/2014/main" id="{C2B79F84-DB3D-50DC-B44D-D76CC3213880}"/>
              </a:ext>
            </a:extLst>
          </p:cNvPr>
          <p:cNvSpPr>
            <a:spLocks noGrp="1"/>
          </p:cNvSpPr>
          <p:nvPr>
            <p:ph type="body" idx="1"/>
          </p:nvPr>
        </p:nvSpPr>
        <p:spPr>
          <a:xfrm>
            <a:off x="838200" y="3959225"/>
            <a:ext cx="9537700" cy="1500187"/>
          </a:xfrm>
          <a:prstGeom prst="rect">
            <a:avLst/>
          </a:prstGeom>
        </p:spPr>
        <p:txBody>
          <a:bodyPr lIns="0">
            <a:normAutofit/>
          </a:bodyPr>
          <a:lstStyle>
            <a:lvl1pPr marL="0" indent="0">
              <a:lnSpc>
                <a:spcPts val="4600"/>
              </a:lnSpc>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5" name="Picture 4">
            <a:extLst>
              <a:ext uri="{FF2B5EF4-FFF2-40B4-BE49-F238E27FC236}">
                <a16:creationId xmlns:a16="http://schemas.microsoft.com/office/drawing/2014/main" id="{109EEC0A-AB31-66A3-D3F4-20732E59125F}"/>
              </a:ext>
            </a:extLst>
          </p:cNvPr>
          <p:cNvPicPr>
            <a:picLocks noChangeAspect="1"/>
          </p:cNvPicPr>
          <p:nvPr userDrawn="1"/>
        </p:nvPicPr>
        <p:blipFill>
          <a:blip r:embed="rId2"/>
          <a:srcRect/>
          <a:stretch/>
        </p:blipFill>
        <p:spPr>
          <a:xfrm>
            <a:off x="9498739" y="546088"/>
            <a:ext cx="1855061" cy="305887"/>
          </a:xfrm>
          <a:prstGeom prst="rect">
            <a:avLst/>
          </a:prstGeom>
        </p:spPr>
      </p:pic>
    </p:spTree>
    <p:extLst>
      <p:ext uri="{BB962C8B-B14F-4D97-AF65-F5344CB8AC3E}">
        <p14:creationId xmlns:p14="http://schemas.microsoft.com/office/powerpoint/2010/main" val="33014137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sp>
        <p:nvSpPr>
          <p:cNvPr id="20" name="Text Placeholder 2">
            <a:extLst>
              <a:ext uri="{FF2B5EF4-FFF2-40B4-BE49-F238E27FC236}">
                <a16:creationId xmlns:a16="http://schemas.microsoft.com/office/drawing/2014/main" id="{67E3876F-C624-2E08-9CC5-F736C0191B74}"/>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21" name="Content Placeholder 3">
            <a:extLst>
              <a:ext uri="{FF2B5EF4-FFF2-40B4-BE49-F238E27FC236}">
                <a16:creationId xmlns:a16="http://schemas.microsoft.com/office/drawing/2014/main" id="{301404FB-5DA1-8F62-9D35-22037631E03E}"/>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5" name="Picture Placeholder 15">
            <a:extLst>
              <a:ext uri="{FF2B5EF4-FFF2-40B4-BE49-F238E27FC236}">
                <a16:creationId xmlns:a16="http://schemas.microsoft.com/office/drawing/2014/main" id="{326A8D08-9F14-4A4C-32DF-6C9BBCDBDABB}"/>
              </a:ext>
            </a:extLst>
          </p:cNvPr>
          <p:cNvSpPr>
            <a:spLocks noGrp="1"/>
          </p:cNvSpPr>
          <p:nvPr>
            <p:ph type="pic" sz="quarter" idx="18"/>
          </p:nvPr>
        </p:nvSpPr>
        <p:spPr>
          <a:xfrm>
            <a:off x="4704347" y="4319199"/>
            <a:ext cx="447611" cy="447610"/>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2" name="Picture Placeholder 15">
            <a:extLst>
              <a:ext uri="{FF2B5EF4-FFF2-40B4-BE49-F238E27FC236}">
                <a16:creationId xmlns:a16="http://schemas.microsoft.com/office/drawing/2014/main" id="{B48EFF02-6B39-3CE9-E7D1-AE9BDEC0A032}"/>
              </a:ext>
            </a:extLst>
          </p:cNvPr>
          <p:cNvSpPr>
            <a:spLocks noGrp="1"/>
          </p:cNvSpPr>
          <p:nvPr>
            <p:ph type="pic" sz="quarter" idx="21"/>
          </p:nvPr>
        </p:nvSpPr>
        <p:spPr>
          <a:xfrm>
            <a:off x="1034047" y="4319195"/>
            <a:ext cx="447615" cy="447614"/>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sp>
        <p:nvSpPr>
          <p:cNvPr id="34" name="Text Placeholder 2">
            <a:extLst>
              <a:ext uri="{FF2B5EF4-FFF2-40B4-BE49-F238E27FC236}">
                <a16:creationId xmlns:a16="http://schemas.microsoft.com/office/drawing/2014/main" id="{763B3056-5701-ED0F-13B7-F2662F97FC32}"/>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35" name="Content Placeholder 3">
            <a:extLst>
              <a:ext uri="{FF2B5EF4-FFF2-40B4-BE49-F238E27FC236}">
                <a16:creationId xmlns:a16="http://schemas.microsoft.com/office/drawing/2014/main" id="{EF08A56E-B343-F409-94C2-D32AAB44CAB4}"/>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7" name="Picture Placeholder 15">
            <a:extLst>
              <a:ext uri="{FF2B5EF4-FFF2-40B4-BE49-F238E27FC236}">
                <a16:creationId xmlns:a16="http://schemas.microsoft.com/office/drawing/2014/main" id="{21447A28-4F4E-3BE3-B526-E0056E7CC7C1}"/>
              </a:ext>
            </a:extLst>
          </p:cNvPr>
          <p:cNvSpPr>
            <a:spLocks noGrp="1"/>
          </p:cNvSpPr>
          <p:nvPr>
            <p:ph type="pic" sz="quarter" idx="24"/>
          </p:nvPr>
        </p:nvSpPr>
        <p:spPr>
          <a:xfrm>
            <a:off x="8590548" y="4319195"/>
            <a:ext cx="447614" cy="447613"/>
          </a:xfrm>
          <a:prstGeom prst="rect">
            <a:avLst/>
          </a:prstGeom>
          <a:noFill/>
        </p:spPr>
        <p:txBody>
          <a:bodyPr>
            <a:normAutofit/>
          </a:bodyPr>
          <a:lstStyle>
            <a:lvl1pPr marL="0" indent="0" algn="ctr">
              <a:buNone/>
              <a:defRPr sz="700">
                <a:solidFill>
                  <a:schemeClr val="tx2"/>
                </a:solidFill>
              </a:defRPr>
            </a:lvl1pPr>
          </a:lstStyle>
          <a:p>
            <a:endParaRPr lang="en-US" dirty="0"/>
          </a:p>
        </p:txBody>
      </p: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404405788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7" name="Slide Number Placeholder 28">
            <a:extLst>
              <a:ext uri="{FF2B5EF4-FFF2-40B4-BE49-F238E27FC236}">
                <a16:creationId xmlns:a16="http://schemas.microsoft.com/office/drawing/2014/main" id="{080C401E-9045-93F2-5170-7B6C98B1083F}"/>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8" name="Footer Placeholder 29">
            <a:extLst>
              <a:ext uri="{FF2B5EF4-FFF2-40B4-BE49-F238E27FC236}">
                <a16:creationId xmlns:a16="http://schemas.microsoft.com/office/drawing/2014/main" id="{CA7A8BCD-C0B1-5332-2D40-AAF18AF26AC8}"/>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9" name="TextBox 8">
            <a:extLst>
              <a:ext uri="{FF2B5EF4-FFF2-40B4-BE49-F238E27FC236}">
                <a16:creationId xmlns:a16="http://schemas.microsoft.com/office/drawing/2014/main" id="{E9470619-9FC4-2DA6-C0D0-F26356E616A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40" name="Text Placeholder 39">
            <a:extLst>
              <a:ext uri="{FF2B5EF4-FFF2-40B4-BE49-F238E27FC236}">
                <a16:creationId xmlns:a16="http://schemas.microsoft.com/office/drawing/2014/main" id="{244FA993-AF88-43C3-4262-94824BAEB846}"/>
              </a:ext>
            </a:extLst>
          </p:cNvPr>
          <p:cNvSpPr>
            <a:spLocks noGrp="1"/>
          </p:cNvSpPr>
          <p:nvPr>
            <p:ph type="body" sz="quarter" idx="28" hasCustomPrompt="1"/>
          </p:nvPr>
        </p:nvSpPr>
        <p:spPr>
          <a:xfrm>
            <a:off x="496804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5" name="Text Placeholder 39">
            <a:extLst>
              <a:ext uri="{FF2B5EF4-FFF2-40B4-BE49-F238E27FC236}">
                <a16:creationId xmlns:a16="http://schemas.microsoft.com/office/drawing/2014/main" id="{F1B4C1E7-3C8D-84C7-4790-EA403C711D6B}"/>
              </a:ext>
            </a:extLst>
          </p:cNvPr>
          <p:cNvSpPr>
            <a:spLocks noGrp="1"/>
          </p:cNvSpPr>
          <p:nvPr>
            <p:ph type="body" sz="quarter" idx="30" hasCustomPrompt="1"/>
          </p:nvPr>
        </p:nvSpPr>
        <p:spPr>
          <a:xfrm>
            <a:off x="1333596"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47" name="Text Placeholder 46">
            <a:extLst>
              <a:ext uri="{FF2B5EF4-FFF2-40B4-BE49-F238E27FC236}">
                <a16:creationId xmlns:a16="http://schemas.microsoft.com/office/drawing/2014/main" id="{23D04D9F-6CD3-302B-64DB-FCA545F0F7C2}"/>
              </a:ext>
            </a:extLst>
          </p:cNvPr>
          <p:cNvSpPr>
            <a:spLocks noGrp="1"/>
          </p:cNvSpPr>
          <p:nvPr>
            <p:ph type="body" sz="quarter" idx="31"/>
          </p:nvPr>
        </p:nvSpPr>
        <p:spPr>
          <a:xfrm>
            <a:off x="1333500"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46">
            <a:extLst>
              <a:ext uri="{FF2B5EF4-FFF2-40B4-BE49-F238E27FC236}">
                <a16:creationId xmlns:a16="http://schemas.microsoft.com/office/drawing/2014/main" id="{F9177777-54E4-A27E-C0D5-414E23E5C72B}"/>
              </a:ext>
            </a:extLst>
          </p:cNvPr>
          <p:cNvSpPr>
            <a:spLocks noGrp="1"/>
          </p:cNvSpPr>
          <p:nvPr>
            <p:ph type="body" sz="quarter" idx="32"/>
          </p:nvPr>
        </p:nvSpPr>
        <p:spPr>
          <a:xfrm>
            <a:off x="4967951"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39">
            <a:extLst>
              <a:ext uri="{FF2B5EF4-FFF2-40B4-BE49-F238E27FC236}">
                <a16:creationId xmlns:a16="http://schemas.microsoft.com/office/drawing/2014/main" id="{3096665B-8BF1-74D0-C489-A84DF1B67EF7}"/>
              </a:ext>
            </a:extLst>
          </p:cNvPr>
          <p:cNvSpPr>
            <a:spLocks noGrp="1"/>
          </p:cNvSpPr>
          <p:nvPr>
            <p:ph type="body" sz="quarter" idx="33" hasCustomPrompt="1"/>
          </p:nvPr>
        </p:nvSpPr>
        <p:spPr>
          <a:xfrm>
            <a:off x="8521474" y="2752725"/>
            <a:ext cx="2408238" cy="36512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Subtitle</a:t>
            </a:r>
          </a:p>
        </p:txBody>
      </p:sp>
      <p:sp>
        <p:nvSpPr>
          <p:cNvPr id="50" name="Text Placeholder 46">
            <a:extLst>
              <a:ext uri="{FF2B5EF4-FFF2-40B4-BE49-F238E27FC236}">
                <a16:creationId xmlns:a16="http://schemas.microsoft.com/office/drawing/2014/main" id="{37C32106-2C44-EC83-580E-3437E547CC1D}"/>
              </a:ext>
            </a:extLst>
          </p:cNvPr>
          <p:cNvSpPr>
            <a:spLocks noGrp="1"/>
          </p:cNvSpPr>
          <p:nvPr>
            <p:ph type="body" sz="quarter" idx="34"/>
          </p:nvPr>
        </p:nvSpPr>
        <p:spPr>
          <a:xfrm>
            <a:off x="8521379" y="3222625"/>
            <a:ext cx="2408238" cy="1406525"/>
          </a:xfrm>
        </p:spPr>
        <p:txBody>
          <a:bodyPr>
            <a:noAutofit/>
          </a:bodyPr>
          <a:lstStyle>
            <a:lvl1pPr marL="0" indent="0">
              <a:lnSpc>
                <a:spcPts val="1800"/>
              </a:lnSpc>
              <a:buNone/>
              <a:defRPr sz="1200">
                <a:solidFill>
                  <a:schemeClr val="tx1"/>
                </a:solidFill>
                <a:latin typeface="Inter UI" panose="020B0502030000000004" pitchFamily="34" charset="0"/>
                <a:ea typeface="Inter UI" panose="020B0502030000000004" pitchFamily="34" charset="0"/>
              </a:defRPr>
            </a:lvl1pPr>
            <a:lvl2pPr marL="457200" indent="0">
              <a:lnSpc>
                <a:spcPts val="1800"/>
              </a:lnSpc>
              <a:buNone/>
              <a:defRPr sz="1200">
                <a:solidFill>
                  <a:schemeClr val="tx1"/>
                </a:solidFill>
                <a:latin typeface="Inter UI" panose="020B0502030000000004" pitchFamily="34" charset="0"/>
                <a:ea typeface="Inter UI" panose="020B0502030000000004" pitchFamily="34" charset="0"/>
              </a:defRPr>
            </a:lvl2pPr>
            <a:lvl3pPr marL="914400" indent="0">
              <a:lnSpc>
                <a:spcPts val="1800"/>
              </a:lnSpc>
              <a:buNone/>
              <a:defRPr sz="1200">
                <a:solidFill>
                  <a:schemeClr val="tx1"/>
                </a:solidFill>
                <a:latin typeface="Inter UI" panose="020B0502030000000004" pitchFamily="34" charset="0"/>
                <a:ea typeface="Inter UI" panose="020B0502030000000004" pitchFamily="34" charset="0"/>
              </a:defRPr>
            </a:lvl3pPr>
            <a:lvl4pPr marL="1371600" indent="0">
              <a:lnSpc>
                <a:spcPts val="1800"/>
              </a:lnSpc>
              <a:buNone/>
              <a:defRPr sz="1200">
                <a:solidFill>
                  <a:schemeClr val="tx1"/>
                </a:solidFill>
                <a:latin typeface="Inter UI" panose="020B0502030000000004" pitchFamily="34" charset="0"/>
                <a:ea typeface="Inter UI" panose="020B0502030000000004" pitchFamily="34" charset="0"/>
              </a:defRPr>
            </a:lvl4pPr>
            <a:lvl5pPr marL="1828800" indent="0">
              <a:lnSpc>
                <a:spcPts val="1800"/>
              </a:lnSpc>
              <a:buNone/>
              <a:defRPr sz="1200">
                <a:solidFill>
                  <a:schemeClr val="tx1"/>
                </a:solidFill>
                <a:latin typeface="Inter UI" panose="020B0502030000000004" pitchFamily="34" charset="0"/>
                <a:ea typeface="Inter UI" panose="020B05020300000000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188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teps -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54E4-6EDB-9CEB-7F28-50E7E38B47FE}"/>
              </a:ext>
            </a:extLst>
          </p:cNvPr>
          <p:cNvSpPr>
            <a:spLocks noGrp="1"/>
          </p:cNvSpPr>
          <p:nvPr>
            <p:ph type="title"/>
          </p:nvPr>
        </p:nvSpPr>
        <p:spPr>
          <a:xfrm>
            <a:off x="839788" y="228601"/>
            <a:ext cx="10515600" cy="1371600"/>
          </a:xfrm>
        </p:spPr>
        <p:txBody>
          <a:bodyPr lIns="0" anchor="b"/>
          <a:lstStyle>
            <a:lvl1pPr>
              <a:defRPr>
                <a:solidFill>
                  <a:schemeClr val="tx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ABDE6AB5-6AE0-82CE-AD34-3A98094FEAE4}"/>
              </a:ext>
            </a:extLst>
          </p:cNvPr>
          <p:cNvCxnSpPr>
            <a:cxnSpLocks/>
          </p:cNvCxnSpPr>
          <p:nvPr userDrawn="1"/>
        </p:nvCxnSpPr>
        <p:spPr>
          <a:xfrm>
            <a:off x="45424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2AE66CA-D4EE-2E12-B2FB-B74908BFE6EC}"/>
              </a:ext>
            </a:extLst>
          </p:cNvPr>
          <p:cNvCxnSpPr>
            <a:cxnSpLocks/>
          </p:cNvCxnSpPr>
          <p:nvPr userDrawn="1"/>
        </p:nvCxnSpPr>
        <p:spPr>
          <a:xfrm>
            <a:off x="4542423" y="2605088"/>
            <a:ext cx="0" cy="2008701"/>
          </a:xfrm>
          <a:prstGeom prst="line">
            <a:avLst/>
          </a:prstGeom>
          <a:ln w="38100">
            <a:gradFill flip="none" rotWithShape="1">
              <a:gsLst>
                <a:gs pos="0">
                  <a:schemeClr val="accent1"/>
                </a:gs>
                <a:gs pos="99000">
                  <a:schemeClr val="accent2"/>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A76B0C2-3052-DD16-45A9-7663A2CD150A}"/>
              </a:ext>
            </a:extLst>
          </p:cNvPr>
          <p:cNvCxnSpPr>
            <a:cxnSpLocks/>
          </p:cNvCxnSpPr>
          <p:nvPr userDrawn="1"/>
        </p:nvCxnSpPr>
        <p:spPr>
          <a:xfrm>
            <a:off x="8721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49309B4-304A-FC0D-8549-80591AD1CE64}"/>
              </a:ext>
            </a:extLst>
          </p:cNvPr>
          <p:cNvCxnSpPr>
            <a:cxnSpLocks/>
          </p:cNvCxnSpPr>
          <p:nvPr userDrawn="1"/>
        </p:nvCxnSpPr>
        <p:spPr>
          <a:xfrm>
            <a:off x="872123" y="2605088"/>
            <a:ext cx="0" cy="2008701"/>
          </a:xfrm>
          <a:prstGeom prst="line">
            <a:avLst/>
          </a:prstGeom>
          <a:ln w="38100">
            <a:gradFill flip="none" rotWithShape="1">
              <a:gsLst>
                <a:gs pos="0">
                  <a:schemeClr val="accent5"/>
                </a:gs>
                <a:gs pos="99000">
                  <a:schemeClr val="accent4"/>
                </a:gs>
              </a:gsLst>
              <a:lin ang="3600000" scaled="0"/>
              <a:tileRect/>
            </a:gra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199A15F-CAF8-027F-0AEC-393C05604CE8}"/>
              </a:ext>
            </a:extLst>
          </p:cNvPr>
          <p:cNvCxnSpPr>
            <a:cxnSpLocks/>
          </p:cNvCxnSpPr>
          <p:nvPr userDrawn="1"/>
        </p:nvCxnSpPr>
        <p:spPr>
          <a:xfrm>
            <a:off x="8428623" y="3632200"/>
            <a:ext cx="0" cy="1625600"/>
          </a:xfrm>
          <a:prstGeom prst="line">
            <a:avLst/>
          </a:prstGeom>
          <a:ln w="190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C3402BA-C0B0-8B2F-7684-DE3E3868959C}"/>
              </a:ext>
            </a:extLst>
          </p:cNvPr>
          <p:cNvCxnSpPr>
            <a:cxnSpLocks/>
          </p:cNvCxnSpPr>
          <p:nvPr userDrawn="1"/>
        </p:nvCxnSpPr>
        <p:spPr>
          <a:xfrm>
            <a:off x="8428623" y="2605088"/>
            <a:ext cx="0" cy="2008701"/>
          </a:xfrm>
          <a:prstGeom prst="line">
            <a:avLst/>
          </a:prstGeom>
          <a:ln w="38100">
            <a:gradFill flip="none" rotWithShape="1">
              <a:gsLst>
                <a:gs pos="0">
                  <a:schemeClr val="accent2"/>
                </a:gs>
                <a:gs pos="99000">
                  <a:schemeClr val="accent3"/>
                </a:gs>
              </a:gsLst>
              <a:lin ang="3600000" scaled="0"/>
              <a:tileRect/>
            </a:gradFill>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3"/>
          </a:xfrm>
          <a:prstGeom prst="rect">
            <a:avLst/>
          </a:prstGeom>
        </p:spPr>
      </p:pic>
      <p:sp>
        <p:nvSpPr>
          <p:cNvPr id="3" name="Slide Number Placeholder 28">
            <a:extLst>
              <a:ext uri="{FF2B5EF4-FFF2-40B4-BE49-F238E27FC236}">
                <a16:creationId xmlns:a16="http://schemas.microsoft.com/office/drawing/2014/main" id="{77251CC7-8E29-039C-A6D8-7C5C486B2055}"/>
              </a:ext>
            </a:extLst>
          </p:cNvPr>
          <p:cNvSpPr>
            <a:spLocks noGrp="1"/>
          </p:cNvSpPr>
          <p:nvPr>
            <p:ph type="sldNum" sz="quarter" idx="25"/>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B220CB8F-120A-D1C0-14B2-ACB6D91707FE}"/>
              </a:ext>
            </a:extLst>
          </p:cNvPr>
          <p:cNvSpPr>
            <a:spLocks noGrp="1"/>
          </p:cNvSpPr>
          <p:nvPr>
            <p:ph type="ftr" sz="quarter" idx="26"/>
          </p:nvPr>
        </p:nvSpPr>
        <p:spPr>
          <a:xfrm>
            <a:off x="882210" y="6264275"/>
            <a:ext cx="4554218" cy="365125"/>
          </a:xfrm>
        </p:spPr>
        <p:txBody>
          <a:bodyPr/>
          <a:lstStyle/>
          <a:p>
            <a:r>
              <a:rPr lang="en-US" dirty="0"/>
              <a:t>Presentation Title Goes Here</a:t>
            </a:r>
          </a:p>
        </p:txBody>
      </p:sp>
      <p:sp>
        <p:nvSpPr>
          <p:cNvPr id="6" name="TextBox 5">
            <a:extLst>
              <a:ext uri="{FF2B5EF4-FFF2-40B4-BE49-F238E27FC236}">
                <a16:creationId xmlns:a16="http://schemas.microsoft.com/office/drawing/2014/main" id="{8F325F10-F4CA-B63D-3569-016E594138DB}"/>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
        <p:nvSpPr>
          <p:cNvPr id="10" name="Text Placeholder 2">
            <a:extLst>
              <a:ext uri="{FF2B5EF4-FFF2-40B4-BE49-F238E27FC236}">
                <a16:creationId xmlns:a16="http://schemas.microsoft.com/office/drawing/2014/main" id="{8698F64B-3862-30A3-D836-B3463E7CE5F2}"/>
              </a:ext>
            </a:extLst>
          </p:cNvPr>
          <p:cNvSpPr>
            <a:spLocks noGrp="1"/>
          </p:cNvSpPr>
          <p:nvPr>
            <p:ph type="body" idx="12" hasCustomPrompt="1"/>
          </p:nvPr>
        </p:nvSpPr>
        <p:spPr>
          <a:xfrm>
            <a:off x="47222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Text Placeholder 2">
            <a:extLst>
              <a:ext uri="{FF2B5EF4-FFF2-40B4-BE49-F238E27FC236}">
                <a16:creationId xmlns:a16="http://schemas.microsoft.com/office/drawing/2014/main" id="{0364E264-FDEB-F5E6-7B88-BC7B3D16766D}"/>
              </a:ext>
            </a:extLst>
          </p:cNvPr>
          <p:cNvSpPr>
            <a:spLocks noGrp="1"/>
          </p:cNvSpPr>
          <p:nvPr>
            <p:ph type="body" idx="19" hasCustomPrompt="1"/>
          </p:nvPr>
        </p:nvSpPr>
        <p:spPr>
          <a:xfrm>
            <a:off x="10519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13" name="Text Placeholder 2">
            <a:extLst>
              <a:ext uri="{FF2B5EF4-FFF2-40B4-BE49-F238E27FC236}">
                <a16:creationId xmlns:a16="http://schemas.microsoft.com/office/drawing/2014/main" id="{AAC59146-238B-BEBE-3705-C54F9A71618C}"/>
              </a:ext>
            </a:extLst>
          </p:cNvPr>
          <p:cNvSpPr>
            <a:spLocks noGrp="1"/>
          </p:cNvSpPr>
          <p:nvPr>
            <p:ph type="body" idx="22" hasCustomPrompt="1"/>
          </p:nvPr>
        </p:nvSpPr>
        <p:spPr>
          <a:xfrm>
            <a:off x="8608463" y="2858217"/>
            <a:ext cx="2747474" cy="317654"/>
          </a:xfrm>
          <a:prstGeom prst="rect">
            <a:avLst/>
          </a:prstGeom>
        </p:spPr>
        <p:txBody>
          <a:bodyPr lIns="0" anchor="t">
            <a:noAutofit/>
          </a:bodyPr>
          <a:lstStyle>
            <a:lvl1pPr marL="0" indent="0">
              <a:buNone/>
              <a:defRPr sz="6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4" name="Content Placeholder 3">
            <a:extLst>
              <a:ext uri="{FF2B5EF4-FFF2-40B4-BE49-F238E27FC236}">
                <a16:creationId xmlns:a16="http://schemas.microsoft.com/office/drawing/2014/main" id="{4A4B4726-7E07-7429-1A91-D02B1506B424}"/>
              </a:ext>
            </a:extLst>
          </p:cNvPr>
          <p:cNvSpPr>
            <a:spLocks noGrp="1"/>
          </p:cNvSpPr>
          <p:nvPr>
            <p:ph sz="half" idx="13" hasCustomPrompt="1"/>
          </p:nvPr>
        </p:nvSpPr>
        <p:spPr>
          <a:xfrm>
            <a:off x="47222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Picture Placeholder 15">
            <a:extLst>
              <a:ext uri="{FF2B5EF4-FFF2-40B4-BE49-F238E27FC236}">
                <a16:creationId xmlns:a16="http://schemas.microsoft.com/office/drawing/2014/main" id="{25C54291-D958-A5E1-3A43-1113F06C6DD7}"/>
              </a:ext>
            </a:extLst>
          </p:cNvPr>
          <p:cNvSpPr>
            <a:spLocks noGrp="1"/>
          </p:cNvSpPr>
          <p:nvPr>
            <p:ph type="pic" sz="quarter" idx="18"/>
          </p:nvPr>
        </p:nvSpPr>
        <p:spPr>
          <a:xfrm>
            <a:off x="47043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6" name="Content Placeholder 3">
            <a:extLst>
              <a:ext uri="{FF2B5EF4-FFF2-40B4-BE49-F238E27FC236}">
                <a16:creationId xmlns:a16="http://schemas.microsoft.com/office/drawing/2014/main" id="{6723920E-E523-F9FB-EF40-F5A9BBA84DD1}"/>
              </a:ext>
            </a:extLst>
          </p:cNvPr>
          <p:cNvSpPr>
            <a:spLocks noGrp="1"/>
          </p:cNvSpPr>
          <p:nvPr>
            <p:ph sz="half" idx="20" hasCustomPrompt="1"/>
          </p:nvPr>
        </p:nvSpPr>
        <p:spPr>
          <a:xfrm>
            <a:off x="10519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7" name="Picture Placeholder 15">
            <a:extLst>
              <a:ext uri="{FF2B5EF4-FFF2-40B4-BE49-F238E27FC236}">
                <a16:creationId xmlns:a16="http://schemas.microsoft.com/office/drawing/2014/main" id="{A44F9ADD-86EC-EB4A-4456-7B81F8A503BB}"/>
              </a:ext>
            </a:extLst>
          </p:cNvPr>
          <p:cNvSpPr>
            <a:spLocks noGrp="1"/>
          </p:cNvSpPr>
          <p:nvPr>
            <p:ph type="pic" sz="quarter" idx="21"/>
          </p:nvPr>
        </p:nvSpPr>
        <p:spPr>
          <a:xfrm>
            <a:off x="1034047" y="4293801"/>
            <a:ext cx="473009" cy="473008"/>
          </a:xfrm>
          <a:prstGeom prst="rect">
            <a:avLst/>
          </a:prstGeom>
          <a:noFill/>
        </p:spPr>
        <p:txBody>
          <a:bodyPr>
            <a:normAutofit/>
          </a:bodyPr>
          <a:lstStyle>
            <a:lvl1pPr marL="0" indent="0" algn="ctr">
              <a:buNone/>
              <a:defRPr sz="700">
                <a:solidFill>
                  <a:schemeClr val="tx2"/>
                </a:solidFill>
              </a:defRPr>
            </a:lvl1pPr>
          </a:lstStyle>
          <a:p>
            <a:endParaRPr lang="en-US" dirty="0"/>
          </a:p>
        </p:txBody>
      </p:sp>
      <p:sp>
        <p:nvSpPr>
          <p:cNvPr id="18" name="Content Placeholder 3">
            <a:extLst>
              <a:ext uri="{FF2B5EF4-FFF2-40B4-BE49-F238E27FC236}">
                <a16:creationId xmlns:a16="http://schemas.microsoft.com/office/drawing/2014/main" id="{57C85689-BDCE-A429-0E8B-9D209B69CF45}"/>
              </a:ext>
            </a:extLst>
          </p:cNvPr>
          <p:cNvSpPr>
            <a:spLocks noGrp="1"/>
          </p:cNvSpPr>
          <p:nvPr>
            <p:ph sz="half" idx="23" hasCustomPrompt="1"/>
          </p:nvPr>
        </p:nvSpPr>
        <p:spPr>
          <a:xfrm>
            <a:off x="8608463" y="3466599"/>
            <a:ext cx="2747474" cy="683276"/>
          </a:xfrm>
          <a:prstGeom prst="rect">
            <a:avLst/>
          </a:prstGeom>
        </p:spPr>
        <p:txBody>
          <a:bodyPr lIns="0">
            <a:noAutofit/>
          </a:bodyPr>
          <a:lstStyle>
            <a:lvl1pPr marL="0" indent="0">
              <a:buNone/>
              <a:defRPr sz="1800">
                <a:solidFill>
                  <a:schemeClr val="tx1"/>
                </a:solidFill>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9" name="Picture Placeholder 15">
            <a:extLst>
              <a:ext uri="{FF2B5EF4-FFF2-40B4-BE49-F238E27FC236}">
                <a16:creationId xmlns:a16="http://schemas.microsoft.com/office/drawing/2014/main" id="{15BD811D-F86E-82B2-5B8C-158BB47AB449}"/>
              </a:ext>
            </a:extLst>
          </p:cNvPr>
          <p:cNvSpPr>
            <a:spLocks noGrp="1"/>
          </p:cNvSpPr>
          <p:nvPr>
            <p:ph type="pic" sz="quarter" idx="24"/>
          </p:nvPr>
        </p:nvSpPr>
        <p:spPr>
          <a:xfrm>
            <a:off x="8590548" y="4293801"/>
            <a:ext cx="473008" cy="473007"/>
          </a:xfrm>
          <a:prstGeom prst="rect">
            <a:avLst/>
          </a:prstGeom>
          <a:noFill/>
        </p:spPr>
        <p:txBody>
          <a:bodyPr>
            <a:normAutofit/>
          </a:bodyPr>
          <a:lstStyle>
            <a:lvl1pPr marL="0" indent="0" algn="ctr">
              <a:buNone/>
              <a:defRPr sz="700">
                <a:solidFill>
                  <a:schemeClr val="tx2"/>
                </a:solidFill>
              </a:defRPr>
            </a:lvl1pPr>
          </a:lstStyle>
          <a:p>
            <a:endParaRPr lang="en-US" dirty="0"/>
          </a:p>
        </p:txBody>
      </p:sp>
    </p:spTree>
    <p:extLst>
      <p:ext uri="{BB962C8B-B14F-4D97-AF65-F5344CB8AC3E}">
        <p14:creationId xmlns:p14="http://schemas.microsoft.com/office/powerpoint/2010/main" val="287340805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 Orange">
    <p:bg>
      <p:bgPr>
        <a:gradFill>
          <a:gsLst>
            <a:gs pos="0">
              <a:schemeClr val="accent5"/>
            </a:gs>
            <a:gs pos="100000">
              <a:schemeClr val="accent4"/>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805B73C6-0408-52BF-0A99-C3B5EC96D457}"/>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A9EC891C-FE08-69E7-A815-4A4490E7EEE4}"/>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4274AC09-B816-EB80-FC26-ED5BE9BC6424}"/>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3702858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A54C-E0BB-9B2A-671F-D82E225B4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187F9-6B3C-D7A8-E1DC-115DE531A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0942B-25D8-59D9-AB2A-662BD452BFB3}"/>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5" name="Footer Placeholder 4">
            <a:extLst>
              <a:ext uri="{FF2B5EF4-FFF2-40B4-BE49-F238E27FC236}">
                <a16:creationId xmlns:a16="http://schemas.microsoft.com/office/drawing/2014/main" id="{1B226278-764A-0F92-7100-CBDA0E72D4A5}"/>
              </a:ext>
            </a:extLst>
          </p:cNvPr>
          <p:cNvSpPr>
            <a:spLocks noGrp="1"/>
          </p:cNvSpPr>
          <p:nvPr>
            <p:ph type="ftr" sz="quarter" idx="11"/>
          </p:nvPr>
        </p:nvSpPr>
        <p:spPr/>
        <p:txBody>
          <a:body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BAC43A11-2135-7C94-3D70-D4463174B30E}"/>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136405915"/>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 - Light">
    <p:bg>
      <p:bgPr>
        <a:gradFill>
          <a:gsLst>
            <a:gs pos="100000">
              <a:schemeClr val="bg2">
                <a:lumMod val="75000"/>
              </a:schemeClr>
            </a:gs>
            <a:gs pos="0">
              <a:schemeClr val="bg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5A-A02C-A127-36B6-64E0CEA50962}"/>
              </a:ext>
            </a:extLst>
          </p:cNvPr>
          <p:cNvSpPr>
            <a:spLocks noGrp="1"/>
          </p:cNvSpPr>
          <p:nvPr>
            <p:ph type="title" hasCustomPrompt="1"/>
          </p:nvPr>
        </p:nvSpPr>
        <p:spPr>
          <a:xfrm>
            <a:off x="889000" y="1649412"/>
            <a:ext cx="10464800" cy="3559175"/>
          </a:xfrm>
        </p:spPr>
        <p:txBody>
          <a:bodyPr lIns="0" tIns="0" bIns="0" anchor="ctr">
            <a:noAutofit/>
          </a:bodyPr>
          <a:lstStyle>
            <a:lvl1pPr marL="0" indent="0" algn="ctr">
              <a:lnSpc>
                <a:spcPct val="80000"/>
              </a:lnSpc>
              <a:tabLst/>
              <a:defRPr sz="25900">
                <a:solidFill>
                  <a:schemeClr val="bg1"/>
                </a:solidFill>
              </a:defRPr>
            </a:lvl1pPr>
          </a:lstStyle>
          <a:p>
            <a:r>
              <a:rPr lang="en-US" dirty="0"/>
              <a:t>$13M</a:t>
            </a:r>
          </a:p>
        </p:txBody>
      </p:sp>
      <p:pic>
        <p:nvPicPr>
          <p:cNvPr id="10" name="Picture 9">
            <a:extLst>
              <a:ext uri="{FF2B5EF4-FFF2-40B4-BE49-F238E27FC236}">
                <a16:creationId xmlns:a16="http://schemas.microsoft.com/office/drawing/2014/main" id="{31A58BBB-F991-FE84-98AF-E584FF9D7051}"/>
              </a:ext>
            </a:extLst>
          </p:cNvPr>
          <p:cNvPicPr>
            <a:picLocks noChangeAspect="1"/>
          </p:cNvPicPr>
          <p:nvPr userDrawn="1"/>
        </p:nvPicPr>
        <p:blipFill>
          <a:blip r:embed="rId2"/>
          <a:srcRect/>
          <a:stretch/>
        </p:blipFill>
        <p:spPr>
          <a:xfrm>
            <a:off x="10236201" y="6365323"/>
            <a:ext cx="1117599" cy="184284"/>
          </a:xfrm>
          <a:prstGeom prst="rect">
            <a:avLst/>
          </a:prstGeom>
        </p:spPr>
      </p:pic>
      <p:sp>
        <p:nvSpPr>
          <p:cNvPr id="3" name="Slide Number Placeholder 28">
            <a:extLst>
              <a:ext uri="{FF2B5EF4-FFF2-40B4-BE49-F238E27FC236}">
                <a16:creationId xmlns:a16="http://schemas.microsoft.com/office/drawing/2014/main" id="{2B2733D5-9AAF-64AC-2413-AE7580A79DCD}"/>
              </a:ext>
            </a:extLst>
          </p:cNvPr>
          <p:cNvSpPr>
            <a:spLocks noGrp="1"/>
          </p:cNvSpPr>
          <p:nvPr>
            <p:ph type="sldNum" sz="quarter" idx="19"/>
          </p:nvPr>
        </p:nvSpPr>
        <p:spPr>
          <a:xfrm>
            <a:off x="558800" y="6264275"/>
            <a:ext cx="279400" cy="365125"/>
          </a:xfrm>
        </p:spPr>
        <p:txBody>
          <a:body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9F9099D8-0766-AA1C-CE96-E7114787FBAF}"/>
              </a:ext>
            </a:extLst>
          </p:cNvPr>
          <p:cNvSpPr>
            <a:spLocks noGrp="1"/>
          </p:cNvSpPr>
          <p:nvPr>
            <p:ph type="ftr" sz="quarter" idx="20"/>
          </p:nvPr>
        </p:nvSpPr>
        <p:spPr>
          <a:xfrm>
            <a:off x="882210" y="6264275"/>
            <a:ext cx="4554218" cy="365125"/>
          </a:xfrm>
        </p:spPr>
        <p:txBody>
          <a:bodyPr/>
          <a:lstStyle/>
          <a:p>
            <a:r>
              <a:rPr lang="en-US" dirty="0"/>
              <a:t>Presentation Title Goes Here</a:t>
            </a:r>
          </a:p>
        </p:txBody>
      </p:sp>
      <p:sp>
        <p:nvSpPr>
          <p:cNvPr id="5" name="TextBox 4">
            <a:extLst>
              <a:ext uri="{FF2B5EF4-FFF2-40B4-BE49-F238E27FC236}">
                <a16:creationId xmlns:a16="http://schemas.microsoft.com/office/drawing/2014/main" id="{6730ABEF-5300-57A8-7D1F-A79B33E06121}"/>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897378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907D1E-10D7-5D0C-B02D-0A49F809A69C}"/>
              </a:ext>
            </a:extLst>
          </p:cNvPr>
          <p:cNvSpPr>
            <a:spLocks noGrp="1" noRot="1" noMove="1" noResize="1" noEditPoints="1" noAdjustHandles="1" noChangeArrowheads="1" noChangeShapeType="1"/>
          </p:cNvSpPr>
          <p:nvPr userDrawn="1"/>
        </p:nvSpPr>
        <p:spPr>
          <a:xfrm>
            <a:off x="6096000" y="0"/>
            <a:ext cx="2967790" cy="6858000"/>
          </a:xfrm>
          <a:prstGeom prst="rect">
            <a:avLst/>
          </a:prstGeom>
          <a:gradFill>
            <a:gsLst>
              <a:gs pos="0">
                <a:schemeClr val="accent3"/>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1AD486-BB6E-4F73-F19D-2D62D81726FF}"/>
              </a:ext>
            </a:extLst>
          </p:cNvPr>
          <p:cNvSpPr>
            <a:spLocks noGrp="1" noRot="1" noMove="1" noResize="1" noEditPoints="1" noAdjustHandles="1" noChangeArrowheads="1" noChangeShapeType="1"/>
          </p:cNvSpPr>
          <p:nvPr userDrawn="1"/>
        </p:nvSpPr>
        <p:spPr>
          <a:xfrm>
            <a:off x="9063790" y="0"/>
            <a:ext cx="3128210" cy="6858000"/>
          </a:xfrm>
          <a:prstGeom prst="rect">
            <a:avLst/>
          </a:prstGeom>
          <a:gradFill>
            <a:gsLst>
              <a:gs pos="0">
                <a:schemeClr val="accent5"/>
              </a:gs>
              <a:gs pos="99000">
                <a:schemeClr val="accent3"/>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144C2D4-77DF-4445-3005-1D0D21203979}"/>
              </a:ext>
            </a:extLst>
          </p:cNvPr>
          <p:cNvSpPr>
            <a:spLocks noGrp="1" noRot="1" noMove="1" noResize="1" noEditPoints="1" noAdjustHandles="1" noChangeArrowheads="1" noChangeShapeType="1"/>
          </p:cNvSpPr>
          <p:nvPr userDrawn="1"/>
        </p:nvSpPr>
        <p:spPr>
          <a:xfrm>
            <a:off x="4011" y="0"/>
            <a:ext cx="3128210" cy="6858000"/>
          </a:xfrm>
          <a:prstGeom prst="rect">
            <a:avLst/>
          </a:prstGeom>
          <a:gradFill>
            <a:gsLst>
              <a:gs pos="0">
                <a:schemeClr val="accent1"/>
              </a:gs>
              <a:gs pos="99000">
                <a:schemeClr val="accent2"/>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3AF998-DAC6-320A-7C2A-DE5FA1C7F375}"/>
              </a:ext>
            </a:extLst>
          </p:cNvPr>
          <p:cNvSpPr>
            <a:spLocks noGrp="1" noRot="1" noMove="1" noResize="1" noEditPoints="1" noAdjustHandles="1" noChangeArrowheads="1" noChangeShapeType="1"/>
          </p:cNvSpPr>
          <p:nvPr userDrawn="1"/>
        </p:nvSpPr>
        <p:spPr>
          <a:xfrm>
            <a:off x="3136231" y="0"/>
            <a:ext cx="2967790" cy="6858000"/>
          </a:xfrm>
          <a:prstGeom prst="rect">
            <a:avLst/>
          </a:prstGeom>
          <a:gradFill>
            <a:gsLst>
              <a:gs pos="0">
                <a:schemeClr val="accent5"/>
              </a:gs>
              <a:gs pos="99000">
                <a:schemeClr val="accent4"/>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
            <a:extLst>
              <a:ext uri="{FF2B5EF4-FFF2-40B4-BE49-F238E27FC236}">
                <a16:creationId xmlns:a16="http://schemas.microsoft.com/office/drawing/2014/main" id="{83DD1B15-1F89-D692-96DF-15C1A83CCE42}"/>
              </a:ext>
            </a:extLst>
          </p:cNvPr>
          <p:cNvSpPr>
            <a:spLocks noGrp="1"/>
          </p:cNvSpPr>
          <p:nvPr>
            <p:ph type="body" idx="19" hasCustomPrompt="1"/>
          </p:nvPr>
        </p:nvSpPr>
        <p:spPr>
          <a:xfrm>
            <a:off x="509939"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01</a:t>
            </a:r>
          </a:p>
        </p:txBody>
      </p:sp>
      <p:sp>
        <p:nvSpPr>
          <p:cNvPr id="30" name="Content Placeholder 3">
            <a:extLst>
              <a:ext uri="{FF2B5EF4-FFF2-40B4-BE49-F238E27FC236}">
                <a16:creationId xmlns:a16="http://schemas.microsoft.com/office/drawing/2014/main" id="{A7B7FB43-7EC8-AC76-0A14-9E1277430781}"/>
              </a:ext>
            </a:extLst>
          </p:cNvPr>
          <p:cNvSpPr>
            <a:spLocks noGrp="1"/>
          </p:cNvSpPr>
          <p:nvPr>
            <p:ph sz="half" idx="20" hasCustomPrompt="1"/>
          </p:nvPr>
        </p:nvSpPr>
        <p:spPr>
          <a:xfrm>
            <a:off x="509939"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pic>
        <p:nvPicPr>
          <p:cNvPr id="44" name="Picture 43">
            <a:extLst>
              <a:ext uri="{FF2B5EF4-FFF2-40B4-BE49-F238E27FC236}">
                <a16:creationId xmlns:a16="http://schemas.microsoft.com/office/drawing/2014/main" id="{6C6032DA-FF80-88C3-2E14-1B874B380ABA}"/>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3" name="Content Placeholder 3">
            <a:extLst>
              <a:ext uri="{FF2B5EF4-FFF2-40B4-BE49-F238E27FC236}">
                <a16:creationId xmlns:a16="http://schemas.microsoft.com/office/drawing/2014/main" id="{399AB83B-3970-AA58-5E5A-9FB4D6E2E6D9}"/>
              </a:ext>
            </a:extLst>
          </p:cNvPr>
          <p:cNvSpPr>
            <a:spLocks noGrp="1"/>
          </p:cNvSpPr>
          <p:nvPr>
            <p:ph sz="half" idx="28" hasCustomPrompt="1"/>
          </p:nvPr>
        </p:nvSpPr>
        <p:spPr>
          <a:xfrm>
            <a:off x="509939"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0" name="Text Placeholder 2">
            <a:extLst>
              <a:ext uri="{FF2B5EF4-FFF2-40B4-BE49-F238E27FC236}">
                <a16:creationId xmlns:a16="http://schemas.microsoft.com/office/drawing/2014/main" id="{B3D24C33-3C7E-EC7B-E277-8FDC091E9755}"/>
              </a:ext>
            </a:extLst>
          </p:cNvPr>
          <p:cNvSpPr>
            <a:spLocks noGrp="1"/>
          </p:cNvSpPr>
          <p:nvPr>
            <p:ph type="body" idx="29" hasCustomPrompt="1"/>
          </p:nvPr>
        </p:nvSpPr>
        <p:spPr>
          <a:xfrm>
            <a:off x="3469708"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02</a:t>
            </a:r>
          </a:p>
        </p:txBody>
      </p:sp>
      <p:sp>
        <p:nvSpPr>
          <p:cNvPr id="12" name="Content Placeholder 3">
            <a:extLst>
              <a:ext uri="{FF2B5EF4-FFF2-40B4-BE49-F238E27FC236}">
                <a16:creationId xmlns:a16="http://schemas.microsoft.com/office/drawing/2014/main" id="{F64DA85F-9085-2E52-C671-86CC8901922B}"/>
              </a:ext>
            </a:extLst>
          </p:cNvPr>
          <p:cNvSpPr>
            <a:spLocks noGrp="1"/>
          </p:cNvSpPr>
          <p:nvPr>
            <p:ph sz="half" idx="30" hasCustomPrompt="1"/>
          </p:nvPr>
        </p:nvSpPr>
        <p:spPr>
          <a:xfrm>
            <a:off x="34697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3" name="Content Placeholder 3">
            <a:extLst>
              <a:ext uri="{FF2B5EF4-FFF2-40B4-BE49-F238E27FC236}">
                <a16:creationId xmlns:a16="http://schemas.microsoft.com/office/drawing/2014/main" id="{899B2E82-1E78-8C35-F5BA-628C6B92828E}"/>
              </a:ext>
            </a:extLst>
          </p:cNvPr>
          <p:cNvSpPr>
            <a:spLocks noGrp="1"/>
          </p:cNvSpPr>
          <p:nvPr>
            <p:ph sz="half" idx="31" hasCustomPrompt="1"/>
          </p:nvPr>
        </p:nvSpPr>
        <p:spPr>
          <a:xfrm>
            <a:off x="34697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5" name="Text Placeholder 2">
            <a:extLst>
              <a:ext uri="{FF2B5EF4-FFF2-40B4-BE49-F238E27FC236}">
                <a16:creationId xmlns:a16="http://schemas.microsoft.com/office/drawing/2014/main" id="{8485C90F-3AE9-352D-14C8-3473FC59EFA4}"/>
              </a:ext>
            </a:extLst>
          </p:cNvPr>
          <p:cNvSpPr>
            <a:spLocks noGrp="1"/>
          </p:cNvSpPr>
          <p:nvPr>
            <p:ph type="body" idx="32" hasCustomPrompt="1"/>
          </p:nvPr>
        </p:nvSpPr>
        <p:spPr>
          <a:xfrm>
            <a:off x="6419206"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03</a:t>
            </a:r>
          </a:p>
        </p:txBody>
      </p:sp>
      <p:sp>
        <p:nvSpPr>
          <p:cNvPr id="16" name="Content Placeholder 3">
            <a:extLst>
              <a:ext uri="{FF2B5EF4-FFF2-40B4-BE49-F238E27FC236}">
                <a16:creationId xmlns:a16="http://schemas.microsoft.com/office/drawing/2014/main" id="{07B8F4AE-B6DA-CB07-CFD5-196177AD9FB6}"/>
              </a:ext>
            </a:extLst>
          </p:cNvPr>
          <p:cNvSpPr>
            <a:spLocks noGrp="1"/>
          </p:cNvSpPr>
          <p:nvPr>
            <p:ph sz="half" idx="33" hasCustomPrompt="1"/>
          </p:nvPr>
        </p:nvSpPr>
        <p:spPr>
          <a:xfrm>
            <a:off x="6441508"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17" name="Content Placeholder 3">
            <a:extLst>
              <a:ext uri="{FF2B5EF4-FFF2-40B4-BE49-F238E27FC236}">
                <a16:creationId xmlns:a16="http://schemas.microsoft.com/office/drawing/2014/main" id="{5918C8E5-B32F-30DB-1A2F-FBD93C9A782D}"/>
              </a:ext>
            </a:extLst>
          </p:cNvPr>
          <p:cNvSpPr>
            <a:spLocks noGrp="1"/>
          </p:cNvSpPr>
          <p:nvPr>
            <p:ph sz="half" idx="34" hasCustomPrompt="1"/>
          </p:nvPr>
        </p:nvSpPr>
        <p:spPr>
          <a:xfrm>
            <a:off x="6441508"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18" name="Text Placeholder 2">
            <a:extLst>
              <a:ext uri="{FF2B5EF4-FFF2-40B4-BE49-F238E27FC236}">
                <a16:creationId xmlns:a16="http://schemas.microsoft.com/office/drawing/2014/main" id="{C88905B0-1F7A-3098-3D87-B4D0C46DEEA4}"/>
              </a:ext>
            </a:extLst>
          </p:cNvPr>
          <p:cNvSpPr>
            <a:spLocks noGrp="1"/>
          </p:cNvSpPr>
          <p:nvPr>
            <p:ph type="body" idx="35" hasCustomPrompt="1"/>
          </p:nvPr>
        </p:nvSpPr>
        <p:spPr>
          <a:xfrm>
            <a:off x="9401277" y="2716252"/>
            <a:ext cx="2292816" cy="509121"/>
          </a:xfrm>
          <a:prstGeom prst="rect">
            <a:avLst/>
          </a:prstGeom>
        </p:spPr>
        <p:txBody>
          <a:bodyPr lIns="0" anchor="t">
            <a:noAutofit/>
          </a:bodyPr>
          <a:lstStyle>
            <a:lvl1pPr marL="0" indent="0">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04</a:t>
            </a:r>
          </a:p>
        </p:txBody>
      </p:sp>
      <p:sp>
        <p:nvSpPr>
          <p:cNvPr id="19" name="Content Placeholder 3">
            <a:extLst>
              <a:ext uri="{FF2B5EF4-FFF2-40B4-BE49-F238E27FC236}">
                <a16:creationId xmlns:a16="http://schemas.microsoft.com/office/drawing/2014/main" id="{C38F0F01-8CA0-322D-FD81-5A3BAA3B2DA9}"/>
              </a:ext>
            </a:extLst>
          </p:cNvPr>
          <p:cNvSpPr>
            <a:spLocks noGrp="1"/>
          </p:cNvSpPr>
          <p:nvPr>
            <p:ph sz="half" idx="36" hasCustomPrompt="1"/>
          </p:nvPr>
        </p:nvSpPr>
        <p:spPr>
          <a:xfrm>
            <a:off x="9401277" y="3253488"/>
            <a:ext cx="2292816" cy="683276"/>
          </a:xfrm>
          <a:prstGeom prst="rect">
            <a:avLst/>
          </a:prstGeom>
        </p:spPr>
        <p:txBody>
          <a:bodyPr lIns="0" anchor="ctr">
            <a:noAutofit/>
          </a:bodyPr>
          <a:lstStyle>
            <a:lvl1pPr marL="0" indent="0">
              <a:buNone/>
              <a:defRPr sz="1800" b="0" i="0">
                <a:solidFill>
                  <a:schemeClr val="tx1"/>
                </a:solidFill>
                <a:latin typeface="Space Grotesk Medium" pitchFamily="2" charset="77"/>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a:t>
            </a:r>
          </a:p>
        </p:txBody>
      </p:sp>
      <p:sp>
        <p:nvSpPr>
          <p:cNvPr id="23" name="Content Placeholder 3">
            <a:extLst>
              <a:ext uri="{FF2B5EF4-FFF2-40B4-BE49-F238E27FC236}">
                <a16:creationId xmlns:a16="http://schemas.microsoft.com/office/drawing/2014/main" id="{35DEC288-D3AB-E659-AF92-FAC2AD0187D8}"/>
              </a:ext>
            </a:extLst>
          </p:cNvPr>
          <p:cNvSpPr>
            <a:spLocks noGrp="1"/>
          </p:cNvSpPr>
          <p:nvPr>
            <p:ph sz="half" idx="37" hasCustomPrompt="1"/>
          </p:nvPr>
        </p:nvSpPr>
        <p:spPr>
          <a:xfrm>
            <a:off x="9401277" y="3951320"/>
            <a:ext cx="2292816" cy="683276"/>
          </a:xfrm>
          <a:prstGeom prst="rect">
            <a:avLst/>
          </a:prstGeom>
        </p:spPr>
        <p:txBody>
          <a:bodyPr lIns="0">
            <a:noAutofit/>
          </a:bodyPr>
          <a:lstStyle>
            <a:lvl1pPr marL="0" indent="0">
              <a:lnSpc>
                <a:spcPts val="2200"/>
              </a:lnSpc>
              <a:buNone/>
              <a:defRPr sz="1400">
                <a:solidFill>
                  <a:schemeClr val="bg1"/>
                </a:solidFill>
                <a:latin typeface="Inter UI" panose="020B0502030000000004" pitchFamily="34" charset="0"/>
                <a:ea typeface="Inter UI" panose="020B0502030000000004" pitchFamily="34" charset="0"/>
              </a:defRPr>
            </a:lvl1pPr>
            <a:lvl2pPr marL="457200" indent="0">
              <a:buNone/>
              <a:defRPr sz="1100">
                <a:solidFill>
                  <a:schemeClr val="tx1"/>
                </a:solidFill>
              </a:defRPr>
            </a:lvl2pPr>
            <a:lvl3pPr marL="914400" indent="0">
              <a:buNone/>
              <a:defRPr sz="1100">
                <a:solidFill>
                  <a:schemeClr val="tx1"/>
                </a:solidFill>
              </a:defRPr>
            </a:lvl3pPr>
            <a:lvl4pPr marL="1371600" indent="0">
              <a:buNone/>
              <a:defRPr sz="1100">
                <a:solidFill>
                  <a:schemeClr val="tx1"/>
                </a:solidFill>
              </a:defRPr>
            </a:lvl4pPr>
            <a:lvl5pPr marL="1828800" indent="0">
              <a:buNone/>
              <a:defRPr sz="1100">
                <a:solidFill>
                  <a:schemeClr val="tx1"/>
                </a:solidFill>
              </a:defRPr>
            </a:lvl5pPr>
          </a:lstStyle>
          <a:p>
            <a:pPr lvl="0"/>
            <a:r>
              <a:rPr lang="en-US" dirty="0"/>
              <a:t>Lorem ipsum dolor </a:t>
            </a:r>
            <a:r>
              <a:rPr lang="en-US" dirty="0" err="1"/>
              <a:t>amet</a:t>
            </a:r>
            <a:r>
              <a:rPr lang="en-US" dirty="0"/>
              <a:t> </a:t>
            </a:r>
            <a:r>
              <a:rPr lang="en-US" dirty="0" err="1"/>
              <a:t>consectur</a:t>
            </a:r>
            <a:endParaRPr lang="en-US" dirty="0"/>
          </a:p>
        </p:txBody>
      </p:sp>
      <p:sp>
        <p:nvSpPr>
          <p:cNvPr id="2" name="Slide Number Placeholder 28">
            <a:extLst>
              <a:ext uri="{FF2B5EF4-FFF2-40B4-BE49-F238E27FC236}">
                <a16:creationId xmlns:a16="http://schemas.microsoft.com/office/drawing/2014/main" id="{3F3DCBD3-8820-D724-EEA9-9FC57E8E3035}"/>
              </a:ext>
            </a:extLst>
          </p:cNvPr>
          <p:cNvSpPr>
            <a:spLocks noGrp="1"/>
          </p:cNvSpPr>
          <p:nvPr>
            <p:ph type="sldNum" sz="quarter" idx="38"/>
          </p:nvPr>
        </p:nvSpPr>
        <p:spPr>
          <a:xfrm>
            <a:off x="558800" y="6264275"/>
            <a:ext cx="279400" cy="365125"/>
          </a:xfrm>
        </p:spPr>
        <p:txBody>
          <a:bodyPr/>
          <a:lstStyle>
            <a:lvl1pPr>
              <a:defRPr>
                <a:solidFill>
                  <a:schemeClr val="bg1"/>
                </a:solidFill>
              </a:defRPr>
            </a:lvl1pPr>
          </a:lstStyle>
          <a:p>
            <a:fld id="{2E1C8E04-61AE-364F-9D16-6A67B5591D25}" type="slidenum">
              <a:rPr lang="en-US" smtClean="0"/>
              <a:pPr/>
              <a:t>‹#›</a:t>
            </a:fld>
            <a:endParaRPr lang="en-US" dirty="0"/>
          </a:p>
        </p:txBody>
      </p:sp>
      <p:sp>
        <p:nvSpPr>
          <p:cNvPr id="4" name="Footer Placeholder 29">
            <a:extLst>
              <a:ext uri="{FF2B5EF4-FFF2-40B4-BE49-F238E27FC236}">
                <a16:creationId xmlns:a16="http://schemas.microsoft.com/office/drawing/2014/main" id="{F75EB40D-C290-1A00-A30A-209415A36DCC}"/>
              </a:ext>
            </a:extLst>
          </p:cNvPr>
          <p:cNvSpPr>
            <a:spLocks noGrp="1"/>
          </p:cNvSpPr>
          <p:nvPr>
            <p:ph type="ftr" sz="quarter" idx="39"/>
          </p:nvPr>
        </p:nvSpPr>
        <p:spPr>
          <a:xfrm>
            <a:off x="882210" y="6264275"/>
            <a:ext cx="4554218" cy="365125"/>
          </a:xfrm>
        </p:spPr>
        <p:txBody>
          <a:bodyPr/>
          <a:lstStyle>
            <a:lvl1pPr>
              <a:defRPr>
                <a:solidFill>
                  <a:schemeClr val="bg1"/>
                </a:solidFill>
              </a:defRPr>
            </a:lvl1pPr>
          </a:lstStyle>
          <a:p>
            <a:r>
              <a:rPr lang="en-US"/>
              <a:t>Presentation Title Goes Here</a:t>
            </a:r>
            <a:endParaRPr lang="en-US" dirty="0"/>
          </a:p>
        </p:txBody>
      </p:sp>
      <p:cxnSp>
        <p:nvCxnSpPr>
          <p:cNvPr id="14" name="Straight Connector 13">
            <a:extLst>
              <a:ext uri="{FF2B5EF4-FFF2-40B4-BE49-F238E27FC236}">
                <a16:creationId xmlns:a16="http://schemas.microsoft.com/office/drawing/2014/main" id="{73BB7E62-83FD-FA61-4E49-3B99F77A837E}"/>
              </a:ext>
            </a:extLst>
          </p:cNvPr>
          <p:cNvCxnSpPr/>
          <p:nvPr userDrawn="1"/>
        </p:nvCxnSpPr>
        <p:spPr>
          <a:xfrm>
            <a:off x="3132221"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A89E524-D6E2-1C64-420B-D281ADA4C1D8}"/>
              </a:ext>
            </a:extLst>
          </p:cNvPr>
          <p:cNvCxnSpPr/>
          <p:nvPr userDrawn="1"/>
        </p:nvCxnSpPr>
        <p:spPr>
          <a:xfrm>
            <a:off x="6098445"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16DA8CF-AE55-D0E1-C112-E1756297E0C6}"/>
              </a:ext>
            </a:extLst>
          </p:cNvPr>
          <p:cNvCxnSpPr/>
          <p:nvPr userDrawn="1"/>
        </p:nvCxnSpPr>
        <p:spPr>
          <a:xfrm>
            <a:off x="9064669" y="0"/>
            <a:ext cx="0" cy="68580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72821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Image +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48307F-569A-ACEB-7613-0AB60345B8B5}"/>
              </a:ext>
            </a:extLst>
          </p:cNvPr>
          <p:cNvSpPr>
            <a:spLocks noGrp="1"/>
          </p:cNvSpPr>
          <p:nvPr>
            <p:ph type="pic" sz="quarter" idx="14"/>
          </p:nvPr>
        </p:nvSpPr>
        <p:spPr>
          <a:xfrm>
            <a:off x="0" y="0"/>
            <a:ext cx="12192000" cy="6858000"/>
          </a:xfrm>
        </p:spPr>
        <p:txBody>
          <a:bodyPr/>
          <a:lstStyle>
            <a:lvl1pPr marL="0" indent="0">
              <a:buNone/>
              <a:defRPr/>
            </a:lvl1pPr>
          </a:lstStyle>
          <a:p>
            <a:endParaRPr lang="en-US" dirty="0"/>
          </a:p>
        </p:txBody>
      </p:sp>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Tree>
    <p:extLst>
      <p:ext uri="{BB962C8B-B14F-4D97-AF65-F5344CB8AC3E}">
        <p14:creationId xmlns:p14="http://schemas.microsoft.com/office/powerpoint/2010/main" val="409970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sic Backgroun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pic>
        <p:nvPicPr>
          <p:cNvPr id="2" name="Picture 1">
            <a:extLst>
              <a:ext uri="{FF2B5EF4-FFF2-40B4-BE49-F238E27FC236}">
                <a16:creationId xmlns:a16="http://schemas.microsoft.com/office/drawing/2014/main" id="{90B398FF-4608-3C59-217C-6A40D911543C}"/>
              </a:ext>
            </a:extLst>
          </p:cNvPr>
          <p:cNvPicPr>
            <a:picLocks noChangeAspect="1"/>
          </p:cNvPicPr>
          <p:nvPr userDrawn="1"/>
        </p:nvPicPr>
        <p:blipFill>
          <a:blip r:embed="rId3"/>
          <a:srcRect/>
          <a:stretch/>
        </p:blipFill>
        <p:spPr>
          <a:xfrm>
            <a:off x="10236201" y="6365323"/>
            <a:ext cx="1117599"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tx1"/>
                </a:solidFill>
                <a:latin typeface="Space Grotesk Light" pitchFamily="2" charset="77"/>
              </a:rPr>
              <a:t>P3ADAPTIVE.COM</a:t>
            </a:r>
          </a:p>
        </p:txBody>
      </p:sp>
    </p:spTree>
    <p:extLst>
      <p:ext uri="{BB962C8B-B14F-4D97-AF65-F5344CB8AC3E}">
        <p14:creationId xmlns:p14="http://schemas.microsoft.com/office/powerpoint/2010/main" val="19542598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asic Backgroun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017E3D-D397-2D38-6EEC-C7BC987CB07B}"/>
              </a:ext>
            </a:extLst>
          </p:cNvPr>
          <p:cNvPicPr>
            <a:picLocks noChangeAspect="1"/>
          </p:cNvPicPr>
          <p:nvPr userDrawn="1"/>
        </p:nvPicPr>
        <p:blipFill>
          <a:blip r:embed="rId2"/>
          <a:srcRect/>
          <a:stretch/>
        </p:blipFill>
        <p:spPr>
          <a:xfrm>
            <a:off x="10236204" y="6365323"/>
            <a:ext cx="1117593" cy="184284"/>
          </a:xfrm>
          <a:prstGeom prst="rect">
            <a:avLst/>
          </a:prstGeom>
        </p:spPr>
      </p:pic>
      <p:sp>
        <p:nvSpPr>
          <p:cNvPr id="5" name="TextBox 4">
            <a:extLst>
              <a:ext uri="{FF2B5EF4-FFF2-40B4-BE49-F238E27FC236}">
                <a16:creationId xmlns:a16="http://schemas.microsoft.com/office/drawing/2014/main" id="{FFA7D4A0-1063-2432-FE10-22E229854B0F}"/>
              </a:ext>
            </a:extLst>
          </p:cNvPr>
          <p:cNvSpPr txBox="1"/>
          <p:nvPr userDrawn="1"/>
        </p:nvSpPr>
        <p:spPr>
          <a:xfrm>
            <a:off x="8254297" y="6334990"/>
            <a:ext cx="1847428" cy="215444"/>
          </a:xfrm>
          <a:prstGeom prst="rect">
            <a:avLst/>
          </a:prstGeom>
          <a:noFill/>
        </p:spPr>
        <p:txBody>
          <a:bodyPr wrap="square" rtlCol="0">
            <a:spAutoFit/>
          </a:bodyPr>
          <a:lstStyle/>
          <a:p>
            <a:pPr algn="r"/>
            <a:r>
              <a:rPr lang="en-US" sz="800" b="0" i="0" dirty="0">
                <a:solidFill>
                  <a:schemeClr val="bg1"/>
                </a:solidFill>
                <a:latin typeface="Space Grotesk Light" pitchFamily="2" charset="77"/>
              </a:rPr>
              <a:t>P3ADAPTIVE.COM</a:t>
            </a:r>
          </a:p>
        </p:txBody>
      </p:sp>
    </p:spTree>
    <p:extLst>
      <p:ext uri="{BB962C8B-B14F-4D97-AF65-F5344CB8AC3E}">
        <p14:creationId xmlns:p14="http://schemas.microsoft.com/office/powerpoint/2010/main" val="85603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0A3-3D76-B6EB-ED61-B6A187F5F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F76AA-8BFE-18BF-422A-C954F62FF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1BA4C6-D0DE-F4E8-9F3F-710B6FDFB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E927C0-DD26-DFA5-E0C9-559B12F06132}"/>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6" name="Footer Placeholder 5">
            <a:extLst>
              <a:ext uri="{FF2B5EF4-FFF2-40B4-BE49-F238E27FC236}">
                <a16:creationId xmlns:a16="http://schemas.microsoft.com/office/drawing/2014/main" id="{4F9E5FC7-F4B0-AED8-BE74-4688FD705013}"/>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FD400CAD-E7B9-6EEA-F476-FAF9D19D577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38279897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497B-CD00-1E21-D503-C48003C586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3A4DA8-C321-24CF-2130-972E5AF5A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485477-42D0-8931-1243-28CEDE8CB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EA838D-5752-53BB-C302-81B5A57B4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D6A8A-FD6A-FAF8-3349-721185380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F40C4D-1EEC-4B8B-60D2-CE53F4895D2F}"/>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8" name="Footer Placeholder 7">
            <a:extLst>
              <a:ext uri="{FF2B5EF4-FFF2-40B4-BE49-F238E27FC236}">
                <a16:creationId xmlns:a16="http://schemas.microsoft.com/office/drawing/2014/main" id="{EFF76F80-8361-624D-BE87-0E4C70369F00}"/>
              </a:ext>
            </a:extLst>
          </p:cNvPr>
          <p:cNvSpPr>
            <a:spLocks noGrp="1"/>
          </p:cNvSpPr>
          <p:nvPr>
            <p:ph type="ftr" sz="quarter" idx="11"/>
          </p:nvPr>
        </p:nvSpPr>
        <p:spPr/>
        <p:txBody>
          <a:bodyPr/>
          <a:lstStyle/>
          <a:p>
            <a:r>
              <a:rPr lang="en-US"/>
              <a:t>| Presentation Title Goes Here</a:t>
            </a:r>
            <a:endParaRPr lang="en-US" dirty="0"/>
          </a:p>
        </p:txBody>
      </p:sp>
      <p:sp>
        <p:nvSpPr>
          <p:cNvPr id="9" name="Slide Number Placeholder 8">
            <a:extLst>
              <a:ext uri="{FF2B5EF4-FFF2-40B4-BE49-F238E27FC236}">
                <a16:creationId xmlns:a16="http://schemas.microsoft.com/office/drawing/2014/main" id="{14095192-C85F-66B8-F7F5-946B11817C18}"/>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57286418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73F1-0C8A-BB78-70BE-BEF5C51A9C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565667-B36F-ABE7-D0C2-FED12A44AB6B}"/>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4" name="Footer Placeholder 3">
            <a:extLst>
              <a:ext uri="{FF2B5EF4-FFF2-40B4-BE49-F238E27FC236}">
                <a16:creationId xmlns:a16="http://schemas.microsoft.com/office/drawing/2014/main" id="{2461C30D-B797-0348-2377-952FA3C8437C}"/>
              </a:ext>
            </a:extLst>
          </p:cNvPr>
          <p:cNvSpPr>
            <a:spLocks noGrp="1"/>
          </p:cNvSpPr>
          <p:nvPr>
            <p:ph type="ftr" sz="quarter" idx="11"/>
          </p:nvPr>
        </p:nvSpPr>
        <p:spPr/>
        <p:txBody>
          <a:bodyPr/>
          <a:lstStyle/>
          <a:p>
            <a:r>
              <a:rPr lang="en-US"/>
              <a:t>| Presentation Title Goes Here</a:t>
            </a:r>
            <a:endParaRPr lang="en-US" dirty="0"/>
          </a:p>
        </p:txBody>
      </p:sp>
      <p:sp>
        <p:nvSpPr>
          <p:cNvPr id="5" name="Slide Number Placeholder 4">
            <a:extLst>
              <a:ext uri="{FF2B5EF4-FFF2-40B4-BE49-F238E27FC236}">
                <a16:creationId xmlns:a16="http://schemas.microsoft.com/office/drawing/2014/main" id="{0BEC6FAB-F92A-9A45-3823-03213ED969AF}"/>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15658298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6E47C-A774-A701-1858-FDDDFEED5A0C}"/>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3" name="Footer Placeholder 2">
            <a:extLst>
              <a:ext uri="{FF2B5EF4-FFF2-40B4-BE49-F238E27FC236}">
                <a16:creationId xmlns:a16="http://schemas.microsoft.com/office/drawing/2014/main" id="{E1F9C858-D4F6-0CF3-682C-3AC192F2B4DC}"/>
              </a:ext>
            </a:extLst>
          </p:cNvPr>
          <p:cNvSpPr>
            <a:spLocks noGrp="1"/>
          </p:cNvSpPr>
          <p:nvPr>
            <p:ph type="ftr" sz="quarter" idx="11"/>
          </p:nvPr>
        </p:nvSpPr>
        <p:spPr/>
        <p:txBody>
          <a:bodyPr/>
          <a:lstStyle/>
          <a:p>
            <a:r>
              <a:rPr lang="en-US"/>
              <a:t>| Presentation Title Goes Here</a:t>
            </a:r>
            <a:endParaRPr lang="en-US" dirty="0"/>
          </a:p>
        </p:txBody>
      </p:sp>
      <p:sp>
        <p:nvSpPr>
          <p:cNvPr id="4" name="Slide Number Placeholder 3">
            <a:extLst>
              <a:ext uri="{FF2B5EF4-FFF2-40B4-BE49-F238E27FC236}">
                <a16:creationId xmlns:a16="http://schemas.microsoft.com/office/drawing/2014/main" id="{3C89881C-16D8-60B0-A68D-3908D2AEDF82}"/>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220946992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0326-0548-4D72-9AD7-829ED8108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FA056-63B4-541B-2EAA-3918E38B7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F113B2-8F9F-76CB-24A6-B8E68CF8F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FFE3D-B9AD-70A9-CAC2-4780DFF0549E}"/>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6" name="Footer Placeholder 5">
            <a:extLst>
              <a:ext uri="{FF2B5EF4-FFF2-40B4-BE49-F238E27FC236}">
                <a16:creationId xmlns:a16="http://schemas.microsoft.com/office/drawing/2014/main" id="{29835816-0555-80E6-A6C3-DF4B7B2F047E}"/>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A6819928-5761-43BB-1133-6AAC630F0FAB}"/>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07376911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D3C7-1E53-0AA0-2FFF-D31088CF9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A0A5E-EFB3-B7A4-0C90-89522A1DD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692035-1084-4AC5-BA26-CE4F8F86F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E00CD-18DD-749A-86D4-152CA9C4E4F4}"/>
              </a:ext>
            </a:extLst>
          </p:cNvPr>
          <p:cNvSpPr>
            <a:spLocks noGrp="1"/>
          </p:cNvSpPr>
          <p:nvPr>
            <p:ph type="dt" sz="half" idx="10"/>
          </p:nvPr>
        </p:nvSpPr>
        <p:spPr/>
        <p:txBody>
          <a:bodyPr/>
          <a:lstStyle/>
          <a:p>
            <a:fld id="{19424AB6-689F-4D94-89E3-667E6F78A9F8}" type="datetimeFigureOut">
              <a:rPr lang="en-US" smtClean="0"/>
              <a:t>9/8/2025</a:t>
            </a:fld>
            <a:endParaRPr lang="en-US"/>
          </a:p>
        </p:txBody>
      </p:sp>
      <p:sp>
        <p:nvSpPr>
          <p:cNvPr id="6" name="Footer Placeholder 5">
            <a:extLst>
              <a:ext uri="{FF2B5EF4-FFF2-40B4-BE49-F238E27FC236}">
                <a16:creationId xmlns:a16="http://schemas.microsoft.com/office/drawing/2014/main" id="{C217A577-5634-E4A1-F9BE-AB24F8318E38}"/>
              </a:ext>
            </a:extLst>
          </p:cNvPr>
          <p:cNvSpPr>
            <a:spLocks noGrp="1"/>
          </p:cNvSpPr>
          <p:nvPr>
            <p:ph type="ftr" sz="quarter" idx="11"/>
          </p:nvPr>
        </p:nvSpPr>
        <p:spPr/>
        <p:txBody>
          <a:bodyPr/>
          <a:lstStyle/>
          <a:p>
            <a:r>
              <a:rPr lang="en-US"/>
              <a:t>| Presentation Title Goes Here</a:t>
            </a:r>
            <a:endParaRPr lang="en-US" dirty="0"/>
          </a:p>
        </p:txBody>
      </p:sp>
      <p:sp>
        <p:nvSpPr>
          <p:cNvPr id="7" name="Slide Number Placeholder 6">
            <a:extLst>
              <a:ext uri="{FF2B5EF4-FFF2-40B4-BE49-F238E27FC236}">
                <a16:creationId xmlns:a16="http://schemas.microsoft.com/office/drawing/2014/main" id="{1E639290-53C2-44F4-7123-42262B3CC4C4}"/>
              </a:ext>
            </a:extLst>
          </p:cNvPr>
          <p:cNvSpPr>
            <a:spLocks noGrp="1"/>
          </p:cNvSpPr>
          <p:nvPr>
            <p:ph type="sldNum" sz="quarter" idx="12"/>
          </p:nvPr>
        </p:nvSpPr>
        <p:spPr/>
        <p:txBody>
          <a:body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717834896"/>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1EDD6-DF08-D054-8CB4-B5219E9FD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912819-8CF0-6ED2-8F6B-1CEE1EF57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B0FD5-D308-B238-09AE-9D3F591D9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24AB6-689F-4D94-89E3-667E6F78A9F8}" type="datetimeFigureOut">
              <a:rPr lang="en-US" smtClean="0"/>
              <a:t>9/8/2025</a:t>
            </a:fld>
            <a:endParaRPr lang="en-US"/>
          </a:p>
        </p:txBody>
      </p:sp>
      <p:sp>
        <p:nvSpPr>
          <p:cNvPr id="5" name="Footer Placeholder 4">
            <a:extLst>
              <a:ext uri="{FF2B5EF4-FFF2-40B4-BE49-F238E27FC236}">
                <a16:creationId xmlns:a16="http://schemas.microsoft.com/office/drawing/2014/main" id="{213640B5-0807-F9FE-DC39-61BF57B64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Presentation Title Goes Here</a:t>
            </a:r>
            <a:endParaRPr lang="en-US" dirty="0"/>
          </a:p>
        </p:txBody>
      </p:sp>
      <p:sp>
        <p:nvSpPr>
          <p:cNvPr id="6" name="Slide Number Placeholder 5">
            <a:extLst>
              <a:ext uri="{FF2B5EF4-FFF2-40B4-BE49-F238E27FC236}">
                <a16:creationId xmlns:a16="http://schemas.microsoft.com/office/drawing/2014/main" id="{E5B4B08E-A102-F055-7747-2596A0391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C8E04-61AE-364F-9D16-6A67B5591D25}" type="slidenum">
              <a:rPr lang="en-US" smtClean="0"/>
              <a:pPr/>
              <a:t>‹#›</a:t>
            </a:fld>
            <a:endParaRPr lang="en-US" dirty="0"/>
          </a:p>
        </p:txBody>
      </p:sp>
    </p:spTree>
    <p:extLst>
      <p:ext uri="{BB962C8B-B14F-4D97-AF65-F5344CB8AC3E}">
        <p14:creationId xmlns:p14="http://schemas.microsoft.com/office/powerpoint/2010/main" val="394896460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686" r:id="rId13"/>
    <p:sldLayoutId id="2147483653" r:id="rId14"/>
    <p:sldLayoutId id="2147483678" r:id="rId15"/>
    <p:sldLayoutId id="2147483685" r:id="rId16"/>
    <p:sldLayoutId id="2147483673" r:id="rId17"/>
    <p:sldLayoutId id="2147483683" r:id="rId18"/>
    <p:sldLayoutId id="2147483674" r:id="rId19"/>
    <p:sldLayoutId id="2147483684" r:id="rId20"/>
    <p:sldLayoutId id="2147483663" r:id="rId21"/>
    <p:sldLayoutId id="2147483654" r:id="rId22"/>
    <p:sldLayoutId id="2147483651" r:id="rId23"/>
    <p:sldLayoutId id="2147483661" r:id="rId24"/>
    <p:sldLayoutId id="2147483677" r:id="rId25"/>
    <p:sldLayoutId id="2147483664" r:id="rId26"/>
    <p:sldLayoutId id="2147483687" r:id="rId27"/>
    <p:sldLayoutId id="2147483675" r:id="rId28"/>
    <p:sldLayoutId id="2147483662" r:id="rId29"/>
    <p:sldLayoutId id="2147483676" r:id="rId30"/>
    <p:sldLayoutId id="2147483672" r:id="rId31"/>
    <p:sldLayoutId id="2147483670" r:id="rId32"/>
    <p:sldLayoutId id="2147483681" r:id="rId33"/>
    <p:sldLayoutId id="2147483682" r:id="rId3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28" userDrawn="1">
          <p15:clr>
            <a:srgbClr val="F26B43"/>
          </p15:clr>
        </p15:guide>
        <p15:guide id="3" orient="horz" pos="2160" userDrawn="1">
          <p15:clr>
            <a:srgbClr val="F26B43"/>
          </p15:clr>
        </p15:guide>
        <p15:guide id="4" orient="horz" pos="144" userDrawn="1">
          <p15:clr>
            <a:srgbClr val="F26B43"/>
          </p15:clr>
        </p15:guide>
        <p15:guide id="5" orient="horz" pos="720" userDrawn="1">
          <p15:clr>
            <a:srgbClr val="F26B43"/>
          </p15:clr>
        </p15:guide>
        <p15:guide id="6" pos="7152" userDrawn="1">
          <p15:clr>
            <a:srgbClr val="F26B43"/>
          </p15:clr>
        </p15:guide>
        <p15:guide id="7" orient="horz" pos="432" userDrawn="1">
          <p15:clr>
            <a:srgbClr val="F26B43"/>
          </p15:clr>
        </p15:guide>
        <p15:guide id="8" orient="horz" pos="1008" userDrawn="1">
          <p15:clr>
            <a:srgbClr val="F26B43"/>
          </p15:clr>
        </p15:guide>
        <p15:guide id="9" orient="horz" pos="1296" userDrawn="1">
          <p15:clr>
            <a:srgbClr val="F26B43"/>
          </p15:clr>
        </p15:guide>
        <p15:guide id="10" orient="horz" pos="4176" userDrawn="1">
          <p15:clr>
            <a:srgbClr val="F26B43"/>
          </p15:clr>
        </p15:guide>
        <p15:guide id="11" orient="horz" pos="3096" userDrawn="1">
          <p15:clr>
            <a:srgbClr val="F26B43"/>
          </p15:clr>
        </p15:guide>
        <p15:guide id="12"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4.gif"/><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42.jpeg"/><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5.png"/><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hyperlink" Target="https://dataonwheels.wordpress.co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linkedin.com/in/kristyna-ferris-dataonwheel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sv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2.jpe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8.gif"/><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E92-41AE-89A9-2018-F418DEE61614}"/>
              </a:ext>
            </a:extLst>
          </p:cNvPr>
          <p:cNvSpPr>
            <a:spLocks noGrp="1"/>
          </p:cNvSpPr>
          <p:nvPr>
            <p:ph type="ctrTitle"/>
          </p:nvPr>
        </p:nvSpPr>
        <p:spPr>
          <a:xfrm>
            <a:off x="641180" y="390415"/>
            <a:ext cx="10909640" cy="1905564"/>
          </a:xfrm>
        </p:spPr>
        <p:txBody>
          <a:bodyPr anchor="ctr">
            <a:normAutofit fontScale="90000"/>
          </a:bodyPr>
          <a:lstStyle/>
          <a:p>
            <a:r>
              <a:rPr lang="en-US" dirty="0"/>
              <a:t>Mastering the Content Snowball</a:t>
            </a:r>
            <a:br>
              <a:rPr lang="en-US" dirty="0"/>
            </a:br>
            <a:br>
              <a:rPr lang="en-US" sz="3100" i="1" dirty="0"/>
            </a:br>
            <a:r>
              <a:rPr lang="en-US" sz="3100" i="1" dirty="0"/>
              <a:t>Turning Tiny Efforts into Big Opportunities</a:t>
            </a:r>
            <a:endParaRPr lang="en-US" i="1" dirty="0"/>
          </a:p>
        </p:txBody>
      </p:sp>
      <p:sp>
        <p:nvSpPr>
          <p:cNvPr id="3" name="Subtitle 2">
            <a:extLst>
              <a:ext uri="{FF2B5EF4-FFF2-40B4-BE49-F238E27FC236}">
                <a16:creationId xmlns:a16="http://schemas.microsoft.com/office/drawing/2014/main" id="{A56814C2-A141-3245-72A9-BB4B623F7B43}"/>
              </a:ext>
            </a:extLst>
          </p:cNvPr>
          <p:cNvSpPr>
            <a:spLocks noGrp="1"/>
          </p:cNvSpPr>
          <p:nvPr>
            <p:ph type="subTitle" idx="1"/>
          </p:nvPr>
        </p:nvSpPr>
        <p:spPr>
          <a:xfrm>
            <a:off x="641180" y="2460198"/>
            <a:ext cx="10909643" cy="968802"/>
          </a:xfrm>
        </p:spPr>
        <p:txBody>
          <a:bodyPr anchor="ctr">
            <a:normAutofit/>
          </a:bodyPr>
          <a:lstStyle/>
          <a:p>
            <a:r>
              <a:rPr lang="en-US" dirty="0">
                <a:cs typeface="Arial" panose="020B0604020202020204" pitchFamily="34" charset="0"/>
              </a:rPr>
              <a:t>Kristyna Ferris</a:t>
            </a:r>
          </a:p>
        </p:txBody>
      </p:sp>
      <p:pic>
        <p:nvPicPr>
          <p:cNvPr id="7" name="Picture 6" descr="A road with bushes and trees in the background&#10;&#10;AI-generated content may be incorrect.">
            <a:extLst>
              <a:ext uri="{FF2B5EF4-FFF2-40B4-BE49-F238E27FC236}">
                <a16:creationId xmlns:a16="http://schemas.microsoft.com/office/drawing/2014/main" id="{D579EFA7-90A9-8C97-EA44-009C121CE12C}"/>
              </a:ext>
            </a:extLst>
          </p:cNvPr>
          <p:cNvPicPr>
            <a:picLocks noChangeAspect="1"/>
          </p:cNvPicPr>
          <p:nvPr/>
        </p:nvPicPr>
        <p:blipFill>
          <a:blip r:embed="rId3"/>
          <a:srcRect t="20624" b="24271"/>
          <a:stretch>
            <a:fillRect/>
          </a:stretch>
        </p:blipFill>
        <p:spPr>
          <a:xfrm>
            <a:off x="1524" y="3768563"/>
            <a:ext cx="12190476" cy="2324956"/>
          </a:xfrm>
          <a:prstGeom prst="rect">
            <a:avLst/>
          </a:prstGeom>
        </p:spPr>
      </p:pic>
      <p:sp>
        <p:nvSpPr>
          <p:cNvPr id="4" name="Subtitle 2">
            <a:extLst>
              <a:ext uri="{FF2B5EF4-FFF2-40B4-BE49-F238E27FC236}">
                <a16:creationId xmlns:a16="http://schemas.microsoft.com/office/drawing/2014/main" id="{3953A46E-9D4D-A585-6CBE-96E5BDC86401}"/>
              </a:ext>
            </a:extLst>
          </p:cNvPr>
          <p:cNvSpPr txBox="1">
            <a:spLocks/>
          </p:cNvSpPr>
          <p:nvPr/>
        </p:nvSpPr>
        <p:spPr>
          <a:xfrm>
            <a:off x="-1524" y="6093519"/>
            <a:ext cx="12193524" cy="76448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latin typeface="+mj-lt"/>
                <a:cs typeface="Arial" panose="020B0604020202020204" pitchFamily="34" charset="0"/>
              </a:rPr>
              <a:t>Fun Fact: this font is dyslexic friendly! Ask me how to use it for free after the session.</a:t>
            </a:r>
          </a:p>
        </p:txBody>
      </p:sp>
    </p:spTree>
    <p:extLst>
      <p:ext uri="{BB962C8B-B14F-4D97-AF65-F5344CB8AC3E}">
        <p14:creationId xmlns:p14="http://schemas.microsoft.com/office/powerpoint/2010/main" val="6541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45EE3C-38BE-288D-DD95-44DC7468ED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E747A1-AB70-5959-6CE5-4D7B233A9CD0}"/>
              </a:ext>
            </a:extLst>
          </p:cNvPr>
          <p:cNvSpPr>
            <a:spLocks noGrp="1"/>
          </p:cNvSpPr>
          <p:nvPr>
            <p:ph type="title"/>
          </p:nvPr>
        </p:nvSpPr>
        <p:spPr>
          <a:xfrm>
            <a:off x="0" y="293945"/>
            <a:ext cx="12191999" cy="1157614"/>
          </a:xfrm>
        </p:spPr>
        <p:txBody>
          <a:bodyPr>
            <a:normAutofit/>
          </a:bodyPr>
          <a:lstStyle/>
          <a:p>
            <a:pPr algn="ctr"/>
            <a:r>
              <a:rPr lang="en-US" dirty="0"/>
              <a:t>The LEGO Method</a:t>
            </a:r>
          </a:p>
        </p:txBody>
      </p:sp>
      <p:pic>
        <p:nvPicPr>
          <p:cNvPr id="168" name="Graphic 167" descr="Building Brick Wall with solid fill">
            <a:extLst>
              <a:ext uri="{FF2B5EF4-FFF2-40B4-BE49-F238E27FC236}">
                <a16:creationId xmlns:a16="http://schemas.microsoft.com/office/drawing/2014/main" id="{3BE06CBB-D3C2-DDD2-562F-2E0394B489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039" y="537159"/>
            <a:ext cx="914400" cy="914400"/>
          </a:xfrm>
          <a:prstGeom prst="rect">
            <a:avLst/>
          </a:prstGeom>
        </p:spPr>
      </p:pic>
      <p:sp>
        <p:nvSpPr>
          <p:cNvPr id="3" name="TextBox 2">
            <a:extLst>
              <a:ext uri="{FF2B5EF4-FFF2-40B4-BE49-F238E27FC236}">
                <a16:creationId xmlns:a16="http://schemas.microsoft.com/office/drawing/2014/main" id="{748BC14E-FA38-0DD9-3DD9-ABC012534502}"/>
              </a:ext>
            </a:extLst>
          </p:cNvPr>
          <p:cNvSpPr txBox="1"/>
          <p:nvPr/>
        </p:nvSpPr>
        <p:spPr>
          <a:xfrm>
            <a:off x="5831839" y="1940560"/>
            <a:ext cx="6360159" cy="4893647"/>
          </a:xfrm>
          <a:prstGeom prst="rect">
            <a:avLst/>
          </a:prstGeom>
          <a:noFill/>
        </p:spPr>
        <p:txBody>
          <a:bodyPr wrap="square" rtlCol="0">
            <a:spAutoFit/>
          </a:bodyPr>
          <a:lstStyle/>
          <a:p>
            <a:r>
              <a:rPr lang="en-US" sz="2400" dirty="0"/>
              <a:t>Now that you have a backlog, let’s make each Tiny Topic </a:t>
            </a:r>
            <a:r>
              <a:rPr lang="en-US" sz="2400" b="1" dirty="0"/>
              <a:t>mighty</a:t>
            </a:r>
            <a:r>
              <a:rPr lang="en-US" sz="2400" dirty="0"/>
              <a:t>! </a:t>
            </a:r>
          </a:p>
          <a:p>
            <a:endParaRPr lang="en-US" sz="2400" dirty="0"/>
          </a:p>
          <a:p>
            <a:r>
              <a:rPr lang="en-US" sz="2400" dirty="0"/>
              <a:t>Each Tiny Topic has the capacity to become a quick blog, a lightning talk, a meetup session, or a full conference session. </a:t>
            </a:r>
          </a:p>
          <a:p>
            <a:endParaRPr lang="en-US" sz="2400" dirty="0"/>
          </a:p>
          <a:p>
            <a:r>
              <a:rPr lang="en-US" sz="2400" b="1" dirty="0"/>
              <a:t>Don’t miss an opportunity to capitalize on your expertise.</a:t>
            </a:r>
          </a:p>
          <a:p>
            <a:endParaRPr lang="en-US" sz="2400" dirty="0"/>
          </a:p>
          <a:p>
            <a:r>
              <a:rPr lang="en-US" sz="2400" dirty="0"/>
              <a:t>Sit down regularly to identify what type of block your Tiny Topics are.</a:t>
            </a:r>
          </a:p>
        </p:txBody>
      </p:sp>
      <p:pic>
        <p:nvPicPr>
          <p:cNvPr id="5122" name="Picture 2" descr="lego blocks - Imgflip">
            <a:extLst>
              <a:ext uri="{FF2B5EF4-FFF2-40B4-BE49-F238E27FC236}">
                <a16:creationId xmlns:a16="http://schemas.microsoft.com/office/drawing/2014/main" id="{C067EF31-ED4B-21D6-4CD9-C26A68686B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89" y="1940560"/>
            <a:ext cx="5288479" cy="351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57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568AC1-BED5-6E86-A8A9-5DC21D0444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59B665-A786-45E9-521F-0A193655E4AC}"/>
              </a:ext>
            </a:extLst>
          </p:cNvPr>
          <p:cNvSpPr>
            <a:spLocks noGrp="1"/>
          </p:cNvSpPr>
          <p:nvPr>
            <p:ph type="title"/>
          </p:nvPr>
        </p:nvSpPr>
        <p:spPr>
          <a:xfrm>
            <a:off x="0" y="293945"/>
            <a:ext cx="12191999" cy="1157614"/>
          </a:xfrm>
        </p:spPr>
        <p:txBody>
          <a:bodyPr>
            <a:normAutofit/>
          </a:bodyPr>
          <a:lstStyle/>
          <a:p>
            <a:pPr algn="ctr"/>
            <a:r>
              <a:rPr lang="en-US" dirty="0"/>
              <a:t>Exercise Time!</a:t>
            </a:r>
          </a:p>
        </p:txBody>
      </p:sp>
      <p:pic>
        <p:nvPicPr>
          <p:cNvPr id="168" name="Graphic 167" descr="Gymnast: Floor routine with solid fill">
            <a:extLst>
              <a:ext uri="{FF2B5EF4-FFF2-40B4-BE49-F238E27FC236}">
                <a16:creationId xmlns:a16="http://schemas.microsoft.com/office/drawing/2014/main" id="{AEA316EA-DD97-1331-CF0D-3770F8DF431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8639" y="537159"/>
            <a:ext cx="914400" cy="914400"/>
          </a:xfrm>
          <a:prstGeom prst="rect">
            <a:avLst/>
          </a:prstGeom>
        </p:spPr>
      </p:pic>
      <p:sp>
        <p:nvSpPr>
          <p:cNvPr id="3" name="TextBox 2">
            <a:extLst>
              <a:ext uri="{FF2B5EF4-FFF2-40B4-BE49-F238E27FC236}">
                <a16:creationId xmlns:a16="http://schemas.microsoft.com/office/drawing/2014/main" id="{5C79B89F-6195-749D-063A-2D34445E58D7}"/>
              </a:ext>
            </a:extLst>
          </p:cNvPr>
          <p:cNvSpPr txBox="1"/>
          <p:nvPr/>
        </p:nvSpPr>
        <p:spPr>
          <a:xfrm>
            <a:off x="5831839" y="1940560"/>
            <a:ext cx="6360159" cy="3970318"/>
          </a:xfrm>
          <a:prstGeom prst="rect">
            <a:avLst/>
          </a:prstGeom>
          <a:noFill/>
        </p:spPr>
        <p:txBody>
          <a:bodyPr wrap="square" rtlCol="0">
            <a:spAutoFit/>
          </a:bodyPr>
          <a:lstStyle/>
          <a:p>
            <a:pPr marL="457200" indent="-457200">
              <a:buFont typeface="+mj-lt"/>
              <a:buAutoNum type="arabicPeriod"/>
            </a:pPr>
            <a:r>
              <a:rPr lang="en-US" sz="2800" dirty="0"/>
              <a:t>Write down 1 tiny topic</a:t>
            </a:r>
            <a:br>
              <a:rPr lang="en-US" sz="2800" dirty="0"/>
            </a:br>
            <a:endParaRPr lang="en-US" sz="2800" dirty="0"/>
          </a:p>
          <a:p>
            <a:pPr marL="457200" indent="-457200">
              <a:buFont typeface="+mj-lt"/>
              <a:buAutoNum type="arabicPeriod"/>
            </a:pPr>
            <a:r>
              <a:rPr lang="en-US" sz="2800" dirty="0"/>
              <a:t>List 5 bullet points about the topic</a:t>
            </a:r>
            <a:br>
              <a:rPr lang="en-US" sz="2800" dirty="0"/>
            </a:br>
            <a:endParaRPr lang="en-US" sz="2800" dirty="0"/>
          </a:p>
          <a:p>
            <a:pPr marL="457200" indent="-457200">
              <a:buFont typeface="+mj-lt"/>
              <a:buAutoNum type="arabicPeriod"/>
            </a:pPr>
            <a:r>
              <a:rPr lang="en-US" sz="2800" dirty="0"/>
              <a:t>And…that’s it! Now let’s get a content snowball rolling and make this work for us!</a:t>
            </a:r>
          </a:p>
          <a:p>
            <a:pPr marL="457200" indent="-457200">
              <a:buFont typeface="+mj-lt"/>
              <a:buAutoNum type="arabicPeriod"/>
            </a:pPr>
            <a:endParaRPr lang="en-US" sz="2800" dirty="0"/>
          </a:p>
        </p:txBody>
      </p:sp>
      <p:pic>
        <p:nvPicPr>
          <p:cNvPr id="5" name="Picture 4" descr="A group of people exercising on step boards&#10;&#10;AI-generated content may be incorrect.">
            <a:extLst>
              <a:ext uri="{FF2B5EF4-FFF2-40B4-BE49-F238E27FC236}">
                <a16:creationId xmlns:a16="http://schemas.microsoft.com/office/drawing/2014/main" id="{2949B959-7DFA-A5CA-1C74-FCEF0B4C54AE}"/>
              </a:ext>
            </a:extLst>
          </p:cNvPr>
          <p:cNvPicPr>
            <a:picLocks noChangeAspect="1"/>
          </p:cNvPicPr>
          <p:nvPr/>
        </p:nvPicPr>
        <p:blipFill>
          <a:blip r:embed="rId5"/>
          <a:stretch>
            <a:fillRect/>
          </a:stretch>
        </p:blipFill>
        <p:spPr>
          <a:xfrm>
            <a:off x="751713" y="1940560"/>
            <a:ext cx="4590860" cy="3517900"/>
          </a:xfrm>
          <a:prstGeom prst="rect">
            <a:avLst/>
          </a:prstGeom>
        </p:spPr>
      </p:pic>
    </p:spTree>
    <p:extLst>
      <p:ext uri="{BB962C8B-B14F-4D97-AF65-F5344CB8AC3E}">
        <p14:creationId xmlns:p14="http://schemas.microsoft.com/office/powerpoint/2010/main" val="3180629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B2FAF0-960A-BA3C-D1F7-E20D40D19A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FF8FCA-F85D-9FC0-4E70-455DFF7DDECF}"/>
              </a:ext>
            </a:extLst>
          </p:cNvPr>
          <p:cNvSpPr>
            <a:spLocks noGrp="1"/>
          </p:cNvSpPr>
          <p:nvPr>
            <p:ph type="title"/>
          </p:nvPr>
        </p:nvSpPr>
        <p:spPr>
          <a:xfrm>
            <a:off x="0" y="293945"/>
            <a:ext cx="12191999" cy="1157614"/>
          </a:xfrm>
        </p:spPr>
        <p:txBody>
          <a:bodyPr>
            <a:normAutofit/>
          </a:bodyPr>
          <a:lstStyle/>
          <a:p>
            <a:pPr algn="ctr"/>
            <a:r>
              <a:rPr lang="en-US" sz="4000" dirty="0"/>
              <a:t>Blogging – Free(</a:t>
            </a:r>
            <a:r>
              <a:rPr lang="en-US" sz="4000" dirty="0" err="1"/>
              <a:t>ish</a:t>
            </a:r>
            <a:r>
              <a:rPr lang="en-US" sz="4000" dirty="0"/>
              <a:t>) Options</a:t>
            </a:r>
          </a:p>
        </p:txBody>
      </p:sp>
      <p:pic>
        <p:nvPicPr>
          <p:cNvPr id="168" name="Graphic 167" descr="Blog with solid fill">
            <a:extLst>
              <a:ext uri="{FF2B5EF4-FFF2-40B4-BE49-F238E27FC236}">
                <a16:creationId xmlns:a16="http://schemas.microsoft.com/office/drawing/2014/main" id="{C94DDB6F-2442-5225-9938-F7C65E0379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8159" y="496519"/>
            <a:ext cx="914400" cy="914400"/>
          </a:xfrm>
          <a:prstGeom prst="rect">
            <a:avLst/>
          </a:prstGeom>
        </p:spPr>
      </p:pic>
      <p:sp>
        <p:nvSpPr>
          <p:cNvPr id="3" name="TextBox 2">
            <a:extLst>
              <a:ext uri="{FF2B5EF4-FFF2-40B4-BE49-F238E27FC236}">
                <a16:creationId xmlns:a16="http://schemas.microsoft.com/office/drawing/2014/main" id="{2F50CCC9-7D5A-80E3-827B-62E01BFBD5A7}"/>
              </a:ext>
            </a:extLst>
          </p:cNvPr>
          <p:cNvSpPr txBox="1"/>
          <p:nvPr/>
        </p:nvSpPr>
        <p:spPr>
          <a:xfrm>
            <a:off x="6436360" y="1940560"/>
            <a:ext cx="5755638" cy="3539430"/>
          </a:xfrm>
          <a:prstGeom prst="rect">
            <a:avLst/>
          </a:prstGeom>
          <a:noFill/>
        </p:spPr>
        <p:txBody>
          <a:bodyPr wrap="square" rtlCol="0">
            <a:spAutoFit/>
          </a:bodyPr>
          <a:lstStyle/>
          <a:p>
            <a:pPr marL="457200" indent="-457200">
              <a:buFont typeface="+mj-lt"/>
              <a:buAutoNum type="arabicPeriod"/>
            </a:pPr>
            <a:r>
              <a:rPr lang="en-US" sz="3200" dirty="0"/>
              <a:t>WordPress</a:t>
            </a:r>
            <a:br>
              <a:rPr lang="en-US" sz="3200" dirty="0"/>
            </a:br>
            <a:endParaRPr lang="en-US" sz="3200" dirty="0"/>
          </a:p>
          <a:p>
            <a:pPr marL="457200" indent="-457200">
              <a:buFont typeface="+mj-lt"/>
              <a:buAutoNum type="arabicPeriod"/>
            </a:pPr>
            <a:r>
              <a:rPr lang="en-US" sz="3200" dirty="0"/>
              <a:t>WIX</a:t>
            </a:r>
            <a:br>
              <a:rPr lang="en-US" sz="3200" dirty="0"/>
            </a:br>
            <a:endParaRPr lang="en-US" sz="3200" dirty="0"/>
          </a:p>
          <a:p>
            <a:pPr marL="457200" indent="-457200">
              <a:buFont typeface="+mj-lt"/>
              <a:buAutoNum type="arabicPeriod"/>
            </a:pPr>
            <a:r>
              <a:rPr lang="en-US" sz="3200" dirty="0"/>
              <a:t>Blogger</a:t>
            </a:r>
            <a:br>
              <a:rPr lang="en-US" sz="3200" dirty="0"/>
            </a:br>
            <a:endParaRPr lang="en-US" sz="3200" dirty="0"/>
          </a:p>
          <a:p>
            <a:pPr marL="457200" indent="-457200">
              <a:buFont typeface="+mj-lt"/>
              <a:buAutoNum type="arabicPeriod"/>
            </a:pPr>
            <a:endParaRPr lang="en-US" sz="3200" dirty="0"/>
          </a:p>
        </p:txBody>
      </p:sp>
      <p:pic>
        <p:nvPicPr>
          <p:cNvPr id="2050" name="Picture 2" descr="9 Blogging Memes That Are Better Than 99% Of Blogs Out There">
            <a:extLst>
              <a:ext uri="{FF2B5EF4-FFF2-40B4-BE49-F238E27FC236}">
                <a16:creationId xmlns:a16="http://schemas.microsoft.com/office/drawing/2014/main" id="{0C56EF54-DD9B-0A16-C72F-40C602775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320" y="1903679"/>
            <a:ext cx="5349240" cy="401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06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8D136B-F7E6-847A-280A-06AEBB5EFF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BC323C-5F41-775E-7942-725AA4AA7163}"/>
              </a:ext>
            </a:extLst>
          </p:cNvPr>
          <p:cNvSpPr>
            <a:spLocks noGrp="1"/>
          </p:cNvSpPr>
          <p:nvPr>
            <p:ph type="title"/>
          </p:nvPr>
        </p:nvSpPr>
        <p:spPr>
          <a:xfrm>
            <a:off x="0" y="293945"/>
            <a:ext cx="12191999" cy="1157614"/>
          </a:xfrm>
        </p:spPr>
        <p:txBody>
          <a:bodyPr>
            <a:normAutofit/>
          </a:bodyPr>
          <a:lstStyle/>
          <a:p>
            <a:pPr algn="ctr"/>
            <a:r>
              <a:rPr lang="en-US" dirty="0"/>
              <a:t>Blogging – Strategies</a:t>
            </a:r>
          </a:p>
        </p:txBody>
      </p:sp>
      <p:pic>
        <p:nvPicPr>
          <p:cNvPr id="168" name="Graphic 167" descr="Blog with solid fill">
            <a:extLst>
              <a:ext uri="{FF2B5EF4-FFF2-40B4-BE49-F238E27FC236}">
                <a16:creationId xmlns:a16="http://schemas.microsoft.com/office/drawing/2014/main" id="{64088992-80B9-30FB-1DD8-9B632133E96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8159" y="496519"/>
            <a:ext cx="914400" cy="914400"/>
          </a:xfrm>
          <a:prstGeom prst="rect">
            <a:avLst/>
          </a:prstGeom>
        </p:spPr>
      </p:pic>
      <p:sp>
        <p:nvSpPr>
          <p:cNvPr id="3" name="TextBox 2">
            <a:extLst>
              <a:ext uri="{FF2B5EF4-FFF2-40B4-BE49-F238E27FC236}">
                <a16:creationId xmlns:a16="http://schemas.microsoft.com/office/drawing/2014/main" id="{28AB7B9D-F0A1-64BF-8558-22CF155B6950}"/>
              </a:ext>
            </a:extLst>
          </p:cNvPr>
          <p:cNvSpPr txBox="1"/>
          <p:nvPr/>
        </p:nvSpPr>
        <p:spPr>
          <a:xfrm>
            <a:off x="5831839" y="1940560"/>
            <a:ext cx="6360159"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Drafts = Tiny Topic housing</a:t>
            </a:r>
            <a:br>
              <a:rPr lang="en-US" sz="2400" dirty="0"/>
            </a:br>
            <a:endParaRPr lang="en-US" sz="2400" dirty="0"/>
          </a:p>
          <a:p>
            <a:pPr marL="342900" indent="-342900">
              <a:buFont typeface="Arial" panose="020B0604020202020204" pitchFamily="34" charset="0"/>
              <a:buChar char="•"/>
            </a:pPr>
            <a:r>
              <a:rPr lang="en-US" sz="2400" dirty="0"/>
              <a:t>Length can be highly variable. Don’t be a cooking blog, get right to the point and crack jokes along the way.</a:t>
            </a:r>
            <a:br>
              <a:rPr lang="en-US" sz="2400" dirty="0"/>
            </a:br>
            <a:endParaRPr lang="en-US" sz="2400" dirty="0"/>
          </a:p>
          <a:p>
            <a:pPr marL="342900" indent="-342900">
              <a:buFont typeface="Arial" panose="020B0604020202020204" pitchFamily="34" charset="0"/>
              <a:buChar char="•"/>
            </a:pPr>
            <a:r>
              <a:rPr lang="en-US" sz="2400" dirty="0"/>
              <a:t>Use this as a landing page for your brand. Don’t be afraid to change it up occasionally.</a:t>
            </a:r>
            <a:br>
              <a:rPr lang="en-US" sz="2400" dirty="0"/>
            </a:br>
            <a:endParaRPr lang="en-US" sz="2400" dirty="0"/>
          </a:p>
          <a:p>
            <a:pPr marL="457200" indent="-457200">
              <a:buFont typeface="+mj-lt"/>
              <a:buAutoNum type="arabicPeriod"/>
            </a:pPr>
            <a:endParaRPr lang="en-US" sz="2400" dirty="0"/>
          </a:p>
        </p:txBody>
      </p:sp>
      <p:pic>
        <p:nvPicPr>
          <p:cNvPr id="5" name="Picture 4">
            <a:extLst>
              <a:ext uri="{FF2B5EF4-FFF2-40B4-BE49-F238E27FC236}">
                <a16:creationId xmlns:a16="http://schemas.microsoft.com/office/drawing/2014/main" id="{DA801278-1AE6-B077-9080-5ED0F6D269AE}"/>
              </a:ext>
            </a:extLst>
          </p:cNvPr>
          <p:cNvPicPr>
            <a:picLocks noChangeAspect="1"/>
          </p:cNvPicPr>
          <p:nvPr/>
        </p:nvPicPr>
        <p:blipFill>
          <a:blip r:embed="rId5"/>
          <a:stretch>
            <a:fillRect/>
          </a:stretch>
        </p:blipFill>
        <p:spPr>
          <a:xfrm>
            <a:off x="597327" y="1940560"/>
            <a:ext cx="4789585" cy="3410246"/>
          </a:xfrm>
          <a:prstGeom prst="rect">
            <a:avLst/>
          </a:prstGeom>
        </p:spPr>
      </p:pic>
    </p:spTree>
    <p:extLst>
      <p:ext uri="{BB962C8B-B14F-4D97-AF65-F5344CB8AC3E}">
        <p14:creationId xmlns:p14="http://schemas.microsoft.com/office/powerpoint/2010/main" val="1955220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2A6CCA-E6AD-BE49-E422-29A58BE23D3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6E5B97-2036-225C-4C49-5731C21BD206}"/>
              </a:ext>
            </a:extLst>
          </p:cNvPr>
          <p:cNvSpPr>
            <a:spLocks noGrp="1"/>
          </p:cNvSpPr>
          <p:nvPr>
            <p:ph type="title"/>
          </p:nvPr>
        </p:nvSpPr>
        <p:spPr>
          <a:xfrm>
            <a:off x="0" y="293945"/>
            <a:ext cx="12191999" cy="1157614"/>
          </a:xfrm>
        </p:spPr>
        <p:txBody>
          <a:bodyPr>
            <a:normAutofit/>
          </a:bodyPr>
          <a:lstStyle/>
          <a:p>
            <a:pPr algn="ctr"/>
            <a:r>
              <a:rPr lang="en-US" dirty="0"/>
              <a:t>Blogging – DEMO!</a:t>
            </a:r>
          </a:p>
        </p:txBody>
      </p:sp>
      <p:pic>
        <p:nvPicPr>
          <p:cNvPr id="168" name="Graphic 167" descr="Blog with solid fill">
            <a:extLst>
              <a:ext uri="{FF2B5EF4-FFF2-40B4-BE49-F238E27FC236}">
                <a16:creationId xmlns:a16="http://schemas.microsoft.com/office/drawing/2014/main" id="{5222C2B2-35FB-B824-C2A5-3672D980186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8159" y="496519"/>
            <a:ext cx="914400" cy="914400"/>
          </a:xfrm>
          <a:prstGeom prst="rect">
            <a:avLst/>
          </a:prstGeom>
        </p:spPr>
      </p:pic>
      <p:pic>
        <p:nvPicPr>
          <p:cNvPr id="1026" name="Picture 2" descr="Demo Time - Imgflip">
            <a:extLst>
              <a:ext uri="{FF2B5EF4-FFF2-40B4-BE49-F238E27FC236}">
                <a16:creationId xmlns:a16="http://schemas.microsoft.com/office/drawing/2014/main" id="{30959C10-AFCB-7499-EC15-512F4CF0CF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8142" y="1955800"/>
            <a:ext cx="3688668" cy="425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83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4DDC2E-D041-FB16-A86C-439A7B21E8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109B3E-60D9-E888-108F-770DF35914EE}"/>
              </a:ext>
            </a:extLst>
          </p:cNvPr>
          <p:cNvSpPr>
            <a:spLocks noGrp="1"/>
          </p:cNvSpPr>
          <p:nvPr>
            <p:ph type="title"/>
          </p:nvPr>
        </p:nvSpPr>
        <p:spPr>
          <a:xfrm>
            <a:off x="0" y="293945"/>
            <a:ext cx="12191999" cy="1157614"/>
          </a:xfrm>
        </p:spPr>
        <p:txBody>
          <a:bodyPr>
            <a:normAutofit/>
          </a:bodyPr>
          <a:lstStyle/>
          <a:p>
            <a:pPr algn="r"/>
            <a:r>
              <a:rPr lang="en-US" dirty="0"/>
              <a:t>Speaking – Use </a:t>
            </a:r>
            <a:r>
              <a:rPr lang="en-US" dirty="0" err="1"/>
              <a:t>Sessionize</a:t>
            </a:r>
            <a:r>
              <a:rPr lang="en-US" dirty="0"/>
              <a:t> &amp; GitHub</a:t>
            </a:r>
          </a:p>
        </p:txBody>
      </p:sp>
      <p:pic>
        <p:nvPicPr>
          <p:cNvPr id="168" name="Graphic 167" descr="Teacher with solid fill">
            <a:extLst>
              <a:ext uri="{FF2B5EF4-FFF2-40B4-BE49-F238E27FC236}">
                <a16:creationId xmlns:a16="http://schemas.microsoft.com/office/drawing/2014/main" id="{9B34310D-C954-C8E3-70BC-B979C88694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359CCFE8-EE08-77A0-91F4-37602036ECE0}"/>
              </a:ext>
            </a:extLst>
          </p:cNvPr>
          <p:cNvSpPr txBox="1"/>
          <p:nvPr/>
        </p:nvSpPr>
        <p:spPr>
          <a:xfrm>
            <a:off x="5831839" y="1940560"/>
            <a:ext cx="6360159" cy="5693866"/>
          </a:xfrm>
          <a:prstGeom prst="rect">
            <a:avLst/>
          </a:prstGeom>
          <a:noFill/>
        </p:spPr>
        <p:txBody>
          <a:bodyPr wrap="square" rtlCol="0">
            <a:spAutoFit/>
          </a:bodyPr>
          <a:lstStyle/>
          <a:p>
            <a:pPr marL="342900" indent="-342900">
              <a:buFont typeface="Arial" panose="020B0604020202020204" pitchFamily="34" charset="0"/>
              <a:buChar char="•"/>
            </a:pPr>
            <a:r>
              <a:rPr lang="en-US" sz="2800" dirty="0"/>
              <a:t>Start rolling that Content Snowball! </a:t>
            </a:r>
            <a:br>
              <a:rPr lang="en-US" sz="2800" dirty="0"/>
            </a:br>
            <a:endParaRPr lang="en-US" sz="2800" dirty="0"/>
          </a:p>
          <a:p>
            <a:pPr marL="342900" indent="-342900">
              <a:buFont typeface="Arial" panose="020B0604020202020204" pitchFamily="34" charset="0"/>
              <a:buChar char="•"/>
            </a:pPr>
            <a:r>
              <a:rPr lang="en-US" sz="2800" dirty="0"/>
              <a:t>Blog draft = session draft</a:t>
            </a:r>
            <a:br>
              <a:rPr lang="en-US" sz="2800" dirty="0"/>
            </a:br>
            <a:endParaRPr lang="en-US" sz="2800" dirty="0"/>
          </a:p>
          <a:p>
            <a:pPr marL="342900" indent="-342900">
              <a:buFont typeface="Arial" panose="020B0604020202020204" pitchFamily="34" charset="0"/>
              <a:buChar char="•"/>
            </a:pPr>
            <a:r>
              <a:rPr lang="en-US" sz="2800" dirty="0"/>
              <a:t>Use </a:t>
            </a:r>
            <a:r>
              <a:rPr lang="en-US" sz="2800" dirty="0" err="1"/>
              <a:t>Sessionize</a:t>
            </a:r>
            <a:r>
              <a:rPr lang="en-US" sz="2800" dirty="0"/>
              <a:t> to document sessions and submit to events nearby</a:t>
            </a:r>
            <a:br>
              <a:rPr lang="en-US" sz="2800" dirty="0"/>
            </a:br>
            <a:endParaRPr lang="en-US" sz="2800" dirty="0"/>
          </a:p>
          <a:p>
            <a:pPr marL="342900" indent="-342900">
              <a:buFont typeface="Arial" panose="020B0604020202020204" pitchFamily="34" charset="0"/>
              <a:buChar char="•"/>
            </a:pPr>
            <a:r>
              <a:rPr lang="en-US" sz="2800" dirty="0"/>
              <a:t>Post your content on GitHub for people to </a:t>
            </a:r>
            <a:r>
              <a:rPr lang="en-US" sz="2800"/>
              <a:t>find later</a:t>
            </a:r>
            <a:br>
              <a:rPr lang="en-US" sz="2800" dirty="0"/>
            </a:br>
            <a:endParaRPr lang="en-US" sz="2800" dirty="0"/>
          </a:p>
          <a:p>
            <a:pPr marL="457200" indent="-457200">
              <a:buFont typeface="+mj-lt"/>
              <a:buAutoNum type="arabicPeriod"/>
            </a:pPr>
            <a:endParaRPr lang="en-US" sz="2800" dirty="0"/>
          </a:p>
        </p:txBody>
      </p:sp>
      <p:pic>
        <p:nvPicPr>
          <p:cNvPr id="5122" name="Picture 2" descr="Presenting in school - Imgflip">
            <a:extLst>
              <a:ext uri="{FF2B5EF4-FFF2-40B4-BE49-F238E27FC236}">
                <a16:creationId xmlns:a16="http://schemas.microsoft.com/office/drawing/2014/main" id="{257A90BD-7927-7106-0A13-01E6D34F5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19" y="1991679"/>
            <a:ext cx="5171148" cy="331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81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FB029B-0076-0253-560A-79D53A4441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D8EDA7-3F75-4C41-94E9-BD8106D61F7F}"/>
              </a:ext>
            </a:extLst>
          </p:cNvPr>
          <p:cNvSpPr>
            <a:spLocks noGrp="1"/>
          </p:cNvSpPr>
          <p:nvPr>
            <p:ph type="title"/>
          </p:nvPr>
        </p:nvSpPr>
        <p:spPr>
          <a:xfrm>
            <a:off x="0" y="293945"/>
            <a:ext cx="12191999" cy="1157614"/>
          </a:xfrm>
        </p:spPr>
        <p:txBody>
          <a:bodyPr>
            <a:normAutofit/>
          </a:bodyPr>
          <a:lstStyle/>
          <a:p>
            <a:pPr algn="ctr"/>
            <a:r>
              <a:rPr lang="en-US" sz="3600" dirty="0"/>
              <a:t>Speaking – Accessibility Strategies</a:t>
            </a:r>
          </a:p>
        </p:txBody>
      </p:sp>
      <p:pic>
        <p:nvPicPr>
          <p:cNvPr id="168" name="Graphic 167" descr="Teacher with solid fill">
            <a:extLst>
              <a:ext uri="{FF2B5EF4-FFF2-40B4-BE49-F238E27FC236}">
                <a16:creationId xmlns:a16="http://schemas.microsoft.com/office/drawing/2014/main" id="{8C2F0045-3595-C517-95B4-89238B36B06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F8DBB2C5-C4C3-1D98-F909-0488189616FD}"/>
              </a:ext>
            </a:extLst>
          </p:cNvPr>
          <p:cNvSpPr txBox="1"/>
          <p:nvPr/>
        </p:nvSpPr>
        <p:spPr>
          <a:xfrm>
            <a:off x="5831839" y="1940560"/>
            <a:ext cx="6360159" cy="4832092"/>
          </a:xfrm>
          <a:prstGeom prst="rect">
            <a:avLst/>
          </a:prstGeom>
          <a:noFill/>
        </p:spPr>
        <p:txBody>
          <a:bodyPr wrap="square" rtlCol="0">
            <a:spAutoFit/>
          </a:bodyPr>
          <a:lstStyle/>
          <a:p>
            <a:pPr marL="342900" indent="-342900">
              <a:buFont typeface="Arial" panose="020B0604020202020204" pitchFamily="34" charset="0"/>
              <a:buChar char="•"/>
            </a:pPr>
            <a:r>
              <a:rPr lang="en-US" sz="2800" dirty="0"/>
              <a:t>Presenting – keep backgrounds light and text dark</a:t>
            </a:r>
            <a:br>
              <a:rPr lang="en-US" sz="2800" dirty="0"/>
            </a:br>
            <a:endParaRPr lang="en-US" sz="2800" dirty="0"/>
          </a:p>
          <a:p>
            <a:pPr marL="342900" indent="-342900">
              <a:buFont typeface="Arial" panose="020B0604020202020204" pitchFamily="34" charset="0"/>
              <a:buChar char="•"/>
            </a:pPr>
            <a:r>
              <a:rPr lang="en-US" sz="2800" dirty="0"/>
              <a:t>Use easy to read fonts and sizes </a:t>
            </a:r>
            <a:br>
              <a:rPr lang="en-US" sz="2800" dirty="0"/>
            </a:br>
            <a:endParaRPr lang="en-US" sz="2800" dirty="0"/>
          </a:p>
          <a:p>
            <a:pPr marL="342900" indent="-342900">
              <a:buFont typeface="Arial" panose="020B0604020202020204" pitchFamily="34" charset="0"/>
              <a:buChar char="•"/>
            </a:pPr>
            <a:r>
              <a:rPr lang="en-US" sz="2800" dirty="0"/>
              <a:t>Use ZoomIt.exe to make demos engaging and readable</a:t>
            </a:r>
            <a:br>
              <a:rPr lang="en-US" sz="2800" dirty="0"/>
            </a:br>
            <a:endParaRPr lang="en-US" sz="2800" dirty="0"/>
          </a:p>
          <a:p>
            <a:pPr marL="342900" indent="-342900">
              <a:buFont typeface="Arial" panose="020B0604020202020204" pitchFamily="34" charset="0"/>
              <a:buChar char="•"/>
            </a:pPr>
            <a:endParaRPr lang="en-US" sz="2800" dirty="0"/>
          </a:p>
        </p:txBody>
      </p:sp>
      <p:pic>
        <p:nvPicPr>
          <p:cNvPr id="4098" name="Picture 2" descr="4 Tips for Making Your Website Accessible | Aruma">
            <a:extLst>
              <a:ext uri="{FF2B5EF4-FFF2-40B4-BE49-F238E27FC236}">
                <a16:creationId xmlns:a16="http://schemas.microsoft.com/office/drawing/2014/main" id="{A895B9F9-EB2F-2543-55C6-6F54E873A1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19" y="2040466"/>
            <a:ext cx="4925060" cy="328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65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2E824-C686-AACE-3C07-F145D88020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D6C192-90FA-1F21-EB21-832F78389CB0}"/>
              </a:ext>
            </a:extLst>
          </p:cNvPr>
          <p:cNvSpPr>
            <a:spLocks noGrp="1"/>
          </p:cNvSpPr>
          <p:nvPr>
            <p:ph type="title"/>
          </p:nvPr>
        </p:nvSpPr>
        <p:spPr>
          <a:xfrm>
            <a:off x="0" y="293945"/>
            <a:ext cx="12191999" cy="1157614"/>
          </a:xfrm>
        </p:spPr>
        <p:txBody>
          <a:bodyPr>
            <a:normAutofit/>
          </a:bodyPr>
          <a:lstStyle/>
          <a:p>
            <a:pPr algn="ctr"/>
            <a:r>
              <a:rPr lang="en-US" sz="4000" dirty="0"/>
              <a:t>Speaking – Talking Strategies</a:t>
            </a:r>
          </a:p>
        </p:txBody>
      </p:sp>
      <p:pic>
        <p:nvPicPr>
          <p:cNvPr id="168" name="Graphic 167" descr="Teacher with solid fill">
            <a:extLst>
              <a:ext uri="{FF2B5EF4-FFF2-40B4-BE49-F238E27FC236}">
                <a16:creationId xmlns:a16="http://schemas.microsoft.com/office/drawing/2014/main" id="{073D6175-A99D-5207-9ACD-61F30763236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D9A8FE17-36EE-CF26-3096-9B2D546F40D4}"/>
              </a:ext>
            </a:extLst>
          </p:cNvPr>
          <p:cNvSpPr txBox="1"/>
          <p:nvPr/>
        </p:nvSpPr>
        <p:spPr>
          <a:xfrm>
            <a:off x="5831841" y="1976120"/>
            <a:ext cx="6360159"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Use talking scaffolds</a:t>
            </a:r>
            <a:br>
              <a:rPr lang="en-US" sz="2400" dirty="0"/>
            </a:br>
            <a:r>
              <a:rPr lang="en-US" sz="2400" dirty="0"/>
              <a:t>Problem &gt; Path &gt; Payoff</a:t>
            </a:r>
            <a:br>
              <a:rPr lang="en-US" sz="2400" dirty="0"/>
            </a:br>
            <a:endParaRPr lang="en-US" sz="2400" dirty="0"/>
          </a:p>
          <a:p>
            <a:pPr marL="342900" indent="-342900">
              <a:buFont typeface="Arial" panose="020B0604020202020204" pitchFamily="34" charset="0"/>
              <a:buChar char="•"/>
            </a:pPr>
            <a:r>
              <a:rPr lang="en-US" sz="2400" dirty="0"/>
              <a:t>Tell a story or two</a:t>
            </a:r>
            <a:br>
              <a:rPr lang="en-US" sz="2400" dirty="0"/>
            </a:br>
            <a:endParaRPr lang="en-US" sz="2400" dirty="0"/>
          </a:p>
          <a:p>
            <a:pPr marL="342900" indent="-342900">
              <a:buFont typeface="Arial" panose="020B0604020202020204" pitchFamily="34" charset="0"/>
              <a:buChar char="•"/>
            </a:pPr>
            <a:r>
              <a:rPr lang="en-US" sz="2400" dirty="0"/>
              <a:t>Leave time for questions (don’t be afraid, they are a good sign)</a:t>
            </a:r>
            <a:br>
              <a:rPr lang="en-US" sz="2400" dirty="0"/>
            </a:br>
            <a:endParaRPr lang="en-US" sz="2400" dirty="0"/>
          </a:p>
          <a:p>
            <a:pPr marL="342900" indent="-342900">
              <a:buFont typeface="Arial" panose="020B0604020202020204" pitchFamily="34" charset="0"/>
              <a:buChar char="•"/>
            </a:pPr>
            <a:r>
              <a:rPr lang="en-US" sz="2400" dirty="0"/>
              <a:t>Get excited!</a:t>
            </a:r>
            <a:br>
              <a:rPr lang="en-US" sz="2400" dirty="0"/>
            </a:br>
            <a:endParaRPr lang="en-US" sz="2400" dirty="0"/>
          </a:p>
          <a:p>
            <a:pPr marL="342900" indent="-342900">
              <a:buFont typeface="Arial" panose="020B0604020202020204" pitchFamily="34" charset="0"/>
              <a:buChar char="•"/>
            </a:pPr>
            <a:r>
              <a:rPr lang="en-US" sz="2400" dirty="0"/>
              <a:t>Don’t worry if someone walks out, it happens and it’s scary but it’s more than survivable</a:t>
            </a:r>
          </a:p>
          <a:p>
            <a:pPr marL="342900" indent="-342900">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9D038B17-B5F2-CAEC-DC61-53E90B2F3137}"/>
              </a:ext>
            </a:extLst>
          </p:cNvPr>
          <p:cNvPicPr>
            <a:picLocks noChangeAspect="1"/>
          </p:cNvPicPr>
          <p:nvPr/>
        </p:nvPicPr>
        <p:blipFill>
          <a:blip r:embed="rId5"/>
          <a:stretch>
            <a:fillRect/>
          </a:stretch>
        </p:blipFill>
        <p:spPr>
          <a:xfrm>
            <a:off x="1087120" y="1976120"/>
            <a:ext cx="3917459" cy="4253241"/>
          </a:xfrm>
          <a:prstGeom prst="rect">
            <a:avLst/>
          </a:prstGeom>
        </p:spPr>
      </p:pic>
    </p:spTree>
    <p:extLst>
      <p:ext uri="{BB962C8B-B14F-4D97-AF65-F5344CB8AC3E}">
        <p14:creationId xmlns:p14="http://schemas.microsoft.com/office/powerpoint/2010/main" val="3772568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6CEFB5-6B33-0CA3-4787-5C6E246A7D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0084F83-C8CE-73FD-6572-D5A068097E97}"/>
              </a:ext>
            </a:extLst>
          </p:cNvPr>
          <p:cNvSpPr>
            <a:spLocks noGrp="1"/>
          </p:cNvSpPr>
          <p:nvPr>
            <p:ph type="title"/>
          </p:nvPr>
        </p:nvSpPr>
        <p:spPr>
          <a:xfrm>
            <a:off x="0" y="293945"/>
            <a:ext cx="12191999" cy="1157614"/>
          </a:xfrm>
        </p:spPr>
        <p:txBody>
          <a:bodyPr>
            <a:normAutofit/>
          </a:bodyPr>
          <a:lstStyle/>
          <a:p>
            <a:pPr algn="r"/>
            <a:r>
              <a:rPr lang="en-US" sz="3600" dirty="0"/>
              <a:t>Speaking – Talking Strategies Continued</a:t>
            </a:r>
          </a:p>
        </p:txBody>
      </p:sp>
      <p:pic>
        <p:nvPicPr>
          <p:cNvPr id="168" name="Graphic 167" descr="Teacher with solid fill">
            <a:extLst>
              <a:ext uri="{FF2B5EF4-FFF2-40B4-BE49-F238E27FC236}">
                <a16:creationId xmlns:a16="http://schemas.microsoft.com/office/drawing/2014/main" id="{7C2CB29C-AE63-30FF-3FC7-20088775911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0A87E7DB-F669-8D1F-8646-583FD0A60740}"/>
              </a:ext>
            </a:extLst>
          </p:cNvPr>
          <p:cNvSpPr txBox="1"/>
          <p:nvPr/>
        </p:nvSpPr>
        <p:spPr>
          <a:xfrm>
            <a:off x="5831841" y="1976120"/>
            <a:ext cx="6360159"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Wear comfy shoes </a:t>
            </a:r>
            <a:r>
              <a:rPr lang="en-US" sz="2400" dirty="0">
                <a:sym typeface="Wingdings" panose="05000000000000000000" pitchFamily="2" charset="2"/>
              </a:rPr>
              <a:t>and something you won’t fidget with when you’re nervous</a:t>
            </a:r>
            <a:br>
              <a:rPr lang="en-US" sz="2400" dirty="0"/>
            </a:br>
            <a:endParaRPr lang="en-US" sz="2400" dirty="0"/>
          </a:p>
          <a:p>
            <a:pPr marL="342900" indent="-342900">
              <a:buFont typeface="Arial" panose="020B0604020202020204" pitchFamily="34" charset="0"/>
              <a:buChar char="•"/>
            </a:pPr>
            <a:r>
              <a:rPr lang="en-US" sz="2400" dirty="0"/>
              <a:t>Know yourself – do you get sweaty when nervous? Anxious pacing? Dry mouth? Prep for that feeling</a:t>
            </a:r>
            <a:br>
              <a:rPr lang="en-US" sz="2400" dirty="0"/>
            </a:br>
            <a:endParaRPr lang="en-US" sz="2400" dirty="0"/>
          </a:p>
          <a:p>
            <a:pPr marL="342900" indent="-342900">
              <a:buFont typeface="Arial" panose="020B0604020202020204" pitchFamily="34" charset="0"/>
              <a:buChar char="•"/>
            </a:pPr>
            <a:r>
              <a:rPr lang="en-US" sz="2400" dirty="0"/>
              <a:t>Being nervous is a good sign</a:t>
            </a:r>
            <a:br>
              <a:rPr lang="en-US" sz="2400" dirty="0"/>
            </a:br>
            <a:endParaRPr lang="en-US" sz="2400" dirty="0"/>
          </a:p>
          <a:p>
            <a:pPr marL="342900" indent="-342900">
              <a:buFont typeface="Arial" panose="020B0604020202020204" pitchFamily="34" charset="0"/>
              <a:buChar char="•"/>
            </a:pPr>
            <a:r>
              <a:rPr lang="en-US" sz="2400" dirty="0"/>
              <a:t>Never forget your laptop charger and adapters if needed</a:t>
            </a:r>
            <a:br>
              <a:rPr lang="en-US" sz="2400" dirty="0"/>
            </a:br>
            <a:endParaRPr lang="en-US" sz="2400" dirty="0"/>
          </a:p>
          <a:p>
            <a:pPr marL="342900" indent="-342900">
              <a:buFont typeface="Arial" panose="020B0604020202020204" pitchFamily="34" charset="0"/>
              <a:buChar char="•"/>
            </a:pPr>
            <a:endParaRPr lang="en-US" sz="2400" dirty="0"/>
          </a:p>
        </p:txBody>
      </p:sp>
      <p:pic>
        <p:nvPicPr>
          <p:cNvPr id="7170" name="Picture 2" descr="15 Top Nervous Meme Images Photos &amp; Jokes | QuotesBae">
            <a:extLst>
              <a:ext uri="{FF2B5EF4-FFF2-40B4-BE49-F238E27FC236}">
                <a16:creationId xmlns:a16="http://schemas.microsoft.com/office/drawing/2014/main" id="{38A6B3CD-1647-A354-1B85-F8870D2AEEA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67080" y="2125588"/>
            <a:ext cx="4841240" cy="27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71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A64CF-8276-6D72-D8E4-B6D1BB9BED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1C15CC-21ED-40CB-7E8B-039EF4AE3842}"/>
              </a:ext>
            </a:extLst>
          </p:cNvPr>
          <p:cNvSpPr>
            <a:spLocks noGrp="1"/>
          </p:cNvSpPr>
          <p:nvPr>
            <p:ph type="title"/>
          </p:nvPr>
        </p:nvSpPr>
        <p:spPr>
          <a:xfrm>
            <a:off x="0" y="293945"/>
            <a:ext cx="12191999" cy="1157614"/>
          </a:xfrm>
        </p:spPr>
        <p:txBody>
          <a:bodyPr>
            <a:normAutofit/>
          </a:bodyPr>
          <a:lstStyle/>
          <a:p>
            <a:pPr algn="ctr"/>
            <a:r>
              <a:rPr lang="en-US" sz="4000" dirty="0"/>
              <a:t>Speaking – DEMO!</a:t>
            </a:r>
          </a:p>
        </p:txBody>
      </p:sp>
      <p:pic>
        <p:nvPicPr>
          <p:cNvPr id="168" name="Graphic 167" descr="Teacher with solid fill">
            <a:extLst>
              <a:ext uri="{FF2B5EF4-FFF2-40B4-BE49-F238E27FC236}">
                <a16:creationId xmlns:a16="http://schemas.microsoft.com/office/drawing/2014/main" id="{988B3FC1-F0FB-FB5A-0F5B-14B4924E3ED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pic>
        <p:nvPicPr>
          <p:cNvPr id="5" name="Picture 4">
            <a:extLst>
              <a:ext uri="{FF2B5EF4-FFF2-40B4-BE49-F238E27FC236}">
                <a16:creationId xmlns:a16="http://schemas.microsoft.com/office/drawing/2014/main" id="{CBCC4616-9346-19D7-ED95-6CD22F647867}"/>
              </a:ext>
            </a:extLst>
          </p:cNvPr>
          <p:cNvPicPr>
            <a:picLocks noChangeAspect="1"/>
          </p:cNvPicPr>
          <p:nvPr/>
        </p:nvPicPr>
        <p:blipFill>
          <a:blip r:embed="rId5"/>
          <a:stretch>
            <a:fillRect/>
          </a:stretch>
        </p:blipFill>
        <p:spPr>
          <a:xfrm>
            <a:off x="2321560" y="1809623"/>
            <a:ext cx="6765509" cy="3876179"/>
          </a:xfrm>
          <a:prstGeom prst="rect">
            <a:avLst/>
          </a:prstGeom>
        </p:spPr>
      </p:pic>
    </p:spTree>
    <p:extLst>
      <p:ext uri="{BB962C8B-B14F-4D97-AF65-F5344CB8AC3E}">
        <p14:creationId xmlns:p14="http://schemas.microsoft.com/office/powerpoint/2010/main" val="4051744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5029200" y="365125"/>
            <a:ext cx="5435144" cy="1283255"/>
          </a:xfrm>
        </p:spPr>
        <p:txBody>
          <a:bodyPr>
            <a:normAutofit fontScale="90000"/>
          </a:bodyPr>
          <a:lstStyle/>
          <a:p>
            <a:r>
              <a:rPr lang="en-US" dirty="0"/>
              <a:t>About Me ~ Kristyna Ferris</a:t>
            </a:r>
          </a:p>
        </p:txBody>
      </p:sp>
      <p:pic>
        <p:nvPicPr>
          <p:cNvPr id="7" name="Picture 6">
            <a:extLst>
              <a:ext uri="{FF2B5EF4-FFF2-40B4-BE49-F238E27FC236}">
                <a16:creationId xmlns:a16="http://schemas.microsoft.com/office/drawing/2014/main" id="{46806B51-3439-9831-D29B-A4B1640509ED}"/>
              </a:ext>
            </a:extLst>
          </p:cNvPr>
          <p:cNvPicPr>
            <a:picLocks noChangeAspect="1"/>
          </p:cNvPicPr>
          <p:nvPr/>
        </p:nvPicPr>
        <p:blipFill>
          <a:blip r:embed="rId2"/>
          <a:srcRect l="5406" r="5406"/>
          <a:stretch/>
        </p:blipFill>
        <p:spPr>
          <a:xfrm>
            <a:off x="458525" y="857692"/>
            <a:ext cx="4478416" cy="5021284"/>
          </a:xfrm>
          <a:prstGeom prst="rect">
            <a:avLst/>
          </a:prstGeom>
          <a:ln>
            <a:noFill/>
          </a:ln>
          <a:effectLst>
            <a:outerShdw blurRad="190500" algn="tl" rotWithShape="0">
              <a:srgbClr val="000000">
                <a:alpha val="70000"/>
              </a:srgbClr>
            </a:outerShdw>
          </a:effectLst>
        </p:spPr>
      </p:pic>
      <p:sp>
        <p:nvSpPr>
          <p:cNvPr id="3" name="Content Placeholder 2">
            <a:extLst>
              <a:ext uri="{FF2B5EF4-FFF2-40B4-BE49-F238E27FC236}">
                <a16:creationId xmlns:a16="http://schemas.microsoft.com/office/drawing/2014/main" id="{76626FB5-B0F0-A0DD-57F2-76101BA66E65}"/>
              </a:ext>
            </a:extLst>
          </p:cNvPr>
          <p:cNvSpPr>
            <a:spLocks noGrp="1"/>
          </p:cNvSpPr>
          <p:nvPr>
            <p:ph idx="1"/>
          </p:nvPr>
        </p:nvSpPr>
        <p:spPr>
          <a:xfrm>
            <a:off x="5109160" y="1873905"/>
            <a:ext cx="7048670" cy="4898684"/>
          </a:xfrm>
        </p:spPr>
        <p:txBody>
          <a:bodyPr>
            <a:normAutofit fontScale="85000" lnSpcReduction="10000"/>
          </a:bodyPr>
          <a:lstStyle/>
          <a:p>
            <a:pPr marL="0" indent="0">
              <a:lnSpc>
                <a:spcPct val="160000"/>
              </a:lnSpc>
              <a:buNone/>
            </a:pPr>
            <a:r>
              <a:rPr lang="en-US" sz="2100" dirty="0"/>
              <a:t>Microsoft MVP, Data Platform &amp; Fabric</a:t>
            </a:r>
            <a:br>
              <a:rPr lang="en-US" sz="2100" dirty="0"/>
            </a:br>
            <a:r>
              <a:rPr lang="en-US" sz="2100" dirty="0"/>
              <a:t>Solution Architect, P3 Adaptive</a:t>
            </a:r>
            <a:br>
              <a:rPr lang="en-US" sz="2100" dirty="0"/>
            </a:br>
            <a:r>
              <a:rPr lang="en-US" sz="2100" dirty="0"/>
              <a:t>Lexington Data Tech Group co-organizer </a:t>
            </a:r>
            <a:br>
              <a:rPr lang="en-US" sz="2100" dirty="0"/>
            </a:br>
            <a:r>
              <a:rPr lang="en-US" sz="2100" dirty="0" err="1"/>
              <a:t>DataOnWheels</a:t>
            </a:r>
            <a:r>
              <a:rPr lang="en-US" sz="2100" dirty="0"/>
              <a:t> Author</a:t>
            </a:r>
          </a:p>
          <a:p>
            <a:pPr marL="0" indent="0">
              <a:lnSpc>
                <a:spcPct val="160000"/>
              </a:lnSpc>
              <a:buNone/>
            </a:pPr>
            <a:r>
              <a:rPr lang="en-US" sz="2000" b="1" dirty="0"/>
              <a:t>Blog </a:t>
            </a:r>
          </a:p>
          <a:p>
            <a:pPr marL="0" indent="0">
              <a:lnSpc>
                <a:spcPct val="120000"/>
              </a:lnSpc>
              <a:buNone/>
            </a:pPr>
            <a:r>
              <a:rPr lang="en-US" sz="2000" dirty="0">
                <a:hlinkClick r:id="rId3">
                  <a:extLst>
                    <a:ext uri="{A12FA001-AC4F-418D-AE19-62706E023703}">
                      <ahyp:hlinkClr xmlns:ahyp="http://schemas.microsoft.com/office/drawing/2018/hyperlinkcolor" val="tx"/>
                    </a:ext>
                  </a:extLst>
                </a:hlinkClick>
              </a:rPr>
              <a:t>https://dataonwheels.wordpress.com/</a:t>
            </a:r>
            <a:br>
              <a:rPr lang="en-US" sz="2000" dirty="0"/>
            </a:br>
            <a:br>
              <a:rPr lang="en-US" sz="2000" dirty="0"/>
            </a:br>
            <a:r>
              <a:rPr lang="en-US" sz="2000" b="1" dirty="0"/>
              <a:t>LinkedIn </a:t>
            </a:r>
          </a:p>
          <a:p>
            <a:pPr marL="0" indent="0">
              <a:lnSpc>
                <a:spcPct val="120000"/>
              </a:lnSpc>
              <a:buNone/>
            </a:pPr>
            <a:r>
              <a:rPr lang="en-US" sz="2000" b="0" i="0" dirty="0">
                <a:effectLst/>
                <a:hlinkClick r:id="rId4">
                  <a:extLst>
                    <a:ext uri="{A12FA001-AC4F-418D-AE19-62706E023703}">
                      <ahyp:hlinkClr xmlns:ahyp="http://schemas.microsoft.com/office/drawing/2018/hyperlinkcolor" val="tx"/>
                    </a:ext>
                  </a:extLst>
                </a:hlinkClick>
              </a:rPr>
              <a:t>https://www.linkedin.com/in/kristyna-ferris-dataonwheels/</a:t>
            </a:r>
            <a:br>
              <a:rPr lang="en-US" sz="2000" b="0" i="0" dirty="0">
                <a:effectLst/>
              </a:rPr>
            </a:br>
            <a:endParaRPr lang="en-US" sz="2000" dirty="0"/>
          </a:p>
          <a:p>
            <a:pPr marL="0" indent="0">
              <a:lnSpc>
                <a:spcPct val="120000"/>
              </a:lnSpc>
              <a:buNone/>
            </a:pPr>
            <a:r>
              <a:rPr lang="en-US" sz="2000" b="1" dirty="0"/>
              <a:t>Twitter &amp; Bluesky </a:t>
            </a:r>
          </a:p>
          <a:p>
            <a:pPr marL="0" indent="0">
              <a:lnSpc>
                <a:spcPct val="120000"/>
              </a:lnSpc>
              <a:buNone/>
            </a:pPr>
            <a:r>
              <a:rPr lang="en-US" sz="2000" dirty="0"/>
              <a:t>@data_dragoness</a:t>
            </a:r>
          </a:p>
        </p:txBody>
      </p:sp>
    </p:spTree>
    <p:extLst>
      <p:ext uri="{BB962C8B-B14F-4D97-AF65-F5344CB8AC3E}">
        <p14:creationId xmlns:p14="http://schemas.microsoft.com/office/powerpoint/2010/main" val="118755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02199A-FB10-744F-6888-AE1B633035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DCC7AA-E429-FCC5-0825-5B48571FD680}"/>
              </a:ext>
            </a:extLst>
          </p:cNvPr>
          <p:cNvSpPr>
            <a:spLocks noGrp="1"/>
          </p:cNvSpPr>
          <p:nvPr>
            <p:ph type="title"/>
          </p:nvPr>
        </p:nvSpPr>
        <p:spPr>
          <a:xfrm>
            <a:off x="0" y="293945"/>
            <a:ext cx="12191999" cy="1157614"/>
          </a:xfrm>
        </p:spPr>
        <p:txBody>
          <a:bodyPr>
            <a:normAutofit/>
          </a:bodyPr>
          <a:lstStyle/>
          <a:p>
            <a:pPr algn="ctr"/>
            <a:r>
              <a:rPr lang="en-US" sz="4000" dirty="0"/>
              <a:t>Sneaky Success Killers</a:t>
            </a:r>
          </a:p>
        </p:txBody>
      </p:sp>
      <p:pic>
        <p:nvPicPr>
          <p:cNvPr id="168" name="Graphic 167" descr="Wilting Pot Plant with solid fill">
            <a:extLst>
              <a:ext uri="{FF2B5EF4-FFF2-40B4-BE49-F238E27FC236}">
                <a16:creationId xmlns:a16="http://schemas.microsoft.com/office/drawing/2014/main" id="{05D80966-33BF-6EDD-15B0-31FCAEA934D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9279" y="537159"/>
            <a:ext cx="914400" cy="914400"/>
          </a:xfrm>
          <a:prstGeom prst="rect">
            <a:avLst/>
          </a:prstGeom>
        </p:spPr>
      </p:pic>
      <p:sp>
        <p:nvSpPr>
          <p:cNvPr id="3" name="TextBox 2">
            <a:extLst>
              <a:ext uri="{FF2B5EF4-FFF2-40B4-BE49-F238E27FC236}">
                <a16:creationId xmlns:a16="http://schemas.microsoft.com/office/drawing/2014/main" id="{78B5AEF1-30DD-D256-8F43-D733BBAAC24E}"/>
              </a:ext>
            </a:extLst>
          </p:cNvPr>
          <p:cNvSpPr txBox="1"/>
          <p:nvPr/>
        </p:nvSpPr>
        <p:spPr>
          <a:xfrm>
            <a:off x="5831840" y="1935480"/>
            <a:ext cx="6360159"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Getting buried in the views/attendees</a:t>
            </a:r>
            <a:br>
              <a:rPr lang="en-US" sz="2400" dirty="0"/>
            </a:br>
            <a:endParaRPr lang="en-US" sz="2400" dirty="0"/>
          </a:p>
          <a:p>
            <a:pPr marL="342900" indent="-342900">
              <a:buFont typeface="Arial" panose="020B0604020202020204" pitchFamily="34" charset="0"/>
              <a:buChar char="•"/>
            </a:pPr>
            <a:r>
              <a:rPr lang="en-US" sz="2400" dirty="0"/>
              <a:t>Trying to sound like someone else</a:t>
            </a:r>
            <a:br>
              <a:rPr lang="en-US" sz="2400" dirty="0"/>
            </a:br>
            <a:endParaRPr lang="en-US" sz="2400" dirty="0"/>
          </a:p>
          <a:p>
            <a:pPr marL="342900" indent="-342900">
              <a:buFont typeface="Arial" panose="020B0604020202020204" pitchFamily="34" charset="0"/>
              <a:buChar char="•"/>
            </a:pPr>
            <a:r>
              <a:rPr lang="en-US" sz="2400" dirty="0"/>
              <a:t>Waiting for perfect</a:t>
            </a:r>
            <a:br>
              <a:rPr lang="en-US" sz="2400" dirty="0"/>
            </a:br>
            <a:endParaRPr lang="en-US" sz="2400" dirty="0"/>
          </a:p>
          <a:p>
            <a:pPr marL="342900" indent="-342900">
              <a:buFont typeface="Arial" panose="020B0604020202020204" pitchFamily="34" charset="0"/>
              <a:buChar char="•"/>
            </a:pPr>
            <a:r>
              <a:rPr lang="en-US" sz="2400" dirty="0"/>
              <a:t>Focusing too much on tools rather than problems</a:t>
            </a:r>
            <a:br>
              <a:rPr lang="en-US" sz="2400" dirty="0"/>
            </a:br>
            <a:endParaRPr lang="en-US" sz="2400" dirty="0"/>
          </a:p>
          <a:p>
            <a:pPr marL="342900" indent="-342900">
              <a:buFont typeface="Arial" panose="020B0604020202020204" pitchFamily="34" charset="0"/>
              <a:buChar char="•"/>
            </a:pPr>
            <a:r>
              <a:rPr lang="en-US" sz="2400" dirty="0"/>
              <a:t>Fear of criticism</a:t>
            </a:r>
          </a:p>
          <a:p>
            <a:pPr marL="342900" indent="-342900">
              <a:buFont typeface="Arial" panose="020B0604020202020204" pitchFamily="34" charset="0"/>
              <a:buChar char="•"/>
            </a:pPr>
            <a:endParaRPr lang="en-US" sz="2400" dirty="0"/>
          </a:p>
        </p:txBody>
      </p:sp>
      <p:pic>
        <p:nvPicPr>
          <p:cNvPr id="8" name="Picture 7">
            <a:extLst>
              <a:ext uri="{FF2B5EF4-FFF2-40B4-BE49-F238E27FC236}">
                <a16:creationId xmlns:a16="http://schemas.microsoft.com/office/drawing/2014/main" id="{FB80BDB9-16BF-E6ED-3983-C00788F962D7}"/>
              </a:ext>
            </a:extLst>
          </p:cNvPr>
          <p:cNvPicPr>
            <a:picLocks noChangeAspect="1"/>
          </p:cNvPicPr>
          <p:nvPr/>
        </p:nvPicPr>
        <p:blipFill>
          <a:blip r:embed="rId5"/>
          <a:stretch>
            <a:fillRect/>
          </a:stretch>
        </p:blipFill>
        <p:spPr>
          <a:xfrm>
            <a:off x="608115" y="2035666"/>
            <a:ext cx="4961050" cy="3314987"/>
          </a:xfrm>
          <a:prstGeom prst="rect">
            <a:avLst/>
          </a:prstGeom>
        </p:spPr>
      </p:pic>
    </p:spTree>
    <p:extLst>
      <p:ext uri="{BB962C8B-B14F-4D97-AF65-F5344CB8AC3E}">
        <p14:creationId xmlns:p14="http://schemas.microsoft.com/office/powerpoint/2010/main" val="920524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9C0A20-16AC-DF43-B9EC-680521AB64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ADCAA-10B1-BE46-FDF7-F921D4EF268E}"/>
              </a:ext>
            </a:extLst>
          </p:cNvPr>
          <p:cNvSpPr>
            <a:spLocks noGrp="1"/>
          </p:cNvSpPr>
          <p:nvPr>
            <p:ph type="title"/>
          </p:nvPr>
        </p:nvSpPr>
        <p:spPr>
          <a:xfrm>
            <a:off x="0" y="293945"/>
            <a:ext cx="12191999" cy="1157614"/>
          </a:xfrm>
        </p:spPr>
        <p:txBody>
          <a:bodyPr>
            <a:normAutofit/>
          </a:bodyPr>
          <a:lstStyle/>
          <a:p>
            <a:pPr algn="ctr"/>
            <a:r>
              <a:rPr lang="en-US" sz="4000" dirty="0"/>
              <a:t>Tracking Success Successfully</a:t>
            </a:r>
          </a:p>
        </p:txBody>
      </p:sp>
      <p:pic>
        <p:nvPicPr>
          <p:cNvPr id="168" name="Graphic 167" descr="Trophy with solid fill">
            <a:extLst>
              <a:ext uri="{FF2B5EF4-FFF2-40B4-BE49-F238E27FC236}">
                <a16:creationId xmlns:a16="http://schemas.microsoft.com/office/drawing/2014/main" id="{2C333D17-EA50-DFF8-7160-EF1E02E7BC6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19" y="537159"/>
            <a:ext cx="914400" cy="914400"/>
          </a:xfrm>
          <a:prstGeom prst="rect">
            <a:avLst/>
          </a:prstGeom>
        </p:spPr>
      </p:pic>
      <p:sp>
        <p:nvSpPr>
          <p:cNvPr id="3" name="TextBox 2">
            <a:extLst>
              <a:ext uri="{FF2B5EF4-FFF2-40B4-BE49-F238E27FC236}">
                <a16:creationId xmlns:a16="http://schemas.microsoft.com/office/drawing/2014/main" id="{2930DB01-9B31-1687-7523-A3A17907B7C5}"/>
              </a:ext>
            </a:extLst>
          </p:cNvPr>
          <p:cNvSpPr txBox="1"/>
          <p:nvPr/>
        </p:nvSpPr>
        <p:spPr>
          <a:xfrm>
            <a:off x="5831841" y="1976120"/>
            <a:ext cx="6360159" cy="4524315"/>
          </a:xfrm>
          <a:prstGeom prst="rect">
            <a:avLst/>
          </a:prstGeom>
          <a:noFill/>
        </p:spPr>
        <p:txBody>
          <a:bodyPr wrap="square" rtlCol="0">
            <a:spAutoFit/>
          </a:bodyPr>
          <a:lstStyle/>
          <a:p>
            <a:r>
              <a:rPr lang="en-US" sz="2400" dirty="0"/>
              <a:t>Key Metrics:</a:t>
            </a:r>
            <a:br>
              <a:rPr lang="en-US" sz="2400" dirty="0"/>
            </a:br>
            <a:endParaRPr lang="en-US" sz="2400" dirty="0"/>
          </a:p>
          <a:p>
            <a:pPr marL="342900" indent="-342900">
              <a:buFont typeface="Arial" panose="020B0604020202020204" pitchFamily="34" charset="0"/>
              <a:buChar char="•"/>
            </a:pPr>
            <a:r>
              <a:rPr lang="en-US" sz="2400" dirty="0"/>
              <a:t>Consistency</a:t>
            </a:r>
            <a:br>
              <a:rPr lang="en-US" sz="2400" dirty="0"/>
            </a:br>
            <a:endParaRPr lang="en-US" sz="2400" dirty="0"/>
          </a:p>
          <a:p>
            <a:pPr marL="342900" indent="-342900">
              <a:buFont typeface="Arial" panose="020B0604020202020204" pitchFamily="34" charset="0"/>
              <a:buChar char="•"/>
            </a:pPr>
            <a:r>
              <a:rPr lang="en-US" sz="2400" dirty="0"/>
              <a:t>Submissions</a:t>
            </a:r>
            <a:br>
              <a:rPr lang="en-US" sz="2400" dirty="0"/>
            </a:br>
            <a:endParaRPr lang="en-US" sz="2400" dirty="0"/>
          </a:p>
          <a:p>
            <a:pPr marL="342900" indent="-342900">
              <a:buFont typeface="Arial" panose="020B0604020202020204" pitchFamily="34" charset="0"/>
              <a:buChar char="•"/>
            </a:pPr>
            <a:r>
              <a:rPr lang="en-US" sz="2400" dirty="0"/>
              <a:t>New Connections</a:t>
            </a:r>
            <a:br>
              <a:rPr lang="en-US" sz="2400" dirty="0"/>
            </a:br>
            <a:endParaRPr lang="en-US" sz="2400" dirty="0"/>
          </a:p>
          <a:p>
            <a:pPr marL="342900" indent="-342900">
              <a:buFont typeface="Arial" panose="020B0604020202020204" pitchFamily="34" charset="0"/>
              <a:buChar char="•"/>
            </a:pPr>
            <a:r>
              <a:rPr lang="en-US" sz="2400" dirty="0"/>
              <a:t>Posts/Month</a:t>
            </a:r>
            <a:br>
              <a:rPr lang="en-US" sz="2400" dirty="0"/>
            </a:br>
            <a:endParaRPr lang="en-US" sz="2400" dirty="0"/>
          </a:p>
          <a:p>
            <a:pPr marL="342900" indent="-342900">
              <a:buFont typeface="Arial" panose="020B0604020202020204" pitchFamily="34" charset="0"/>
              <a:buChar char="•"/>
            </a:pPr>
            <a:r>
              <a:rPr lang="en-US" sz="2400" dirty="0"/>
              <a:t>Submissions/Year</a:t>
            </a:r>
          </a:p>
          <a:p>
            <a:pPr marL="342900" indent="-342900">
              <a:buFont typeface="Arial" panose="020B0604020202020204" pitchFamily="34" charset="0"/>
              <a:buChar char="•"/>
            </a:pPr>
            <a:endParaRPr lang="en-US" sz="2400" dirty="0"/>
          </a:p>
        </p:txBody>
      </p:sp>
      <p:pic>
        <p:nvPicPr>
          <p:cNvPr id="6146" name="Picture 2" descr="71 Funny Congratulations Memes to Celebrate Success">
            <a:extLst>
              <a:ext uri="{FF2B5EF4-FFF2-40B4-BE49-F238E27FC236}">
                <a16:creationId xmlns:a16="http://schemas.microsoft.com/office/drawing/2014/main" id="{3940A81A-FB22-014C-A9D4-054A4107A5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103" y="1842075"/>
            <a:ext cx="4150469" cy="465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307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9787-8F77-2DFC-DB0D-CC71B9FA3EF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B447C29-A3AB-2142-CAE6-3683A512DDB0}"/>
              </a:ext>
            </a:extLst>
          </p:cNvPr>
          <p:cNvPicPr>
            <a:picLocks noChangeAspect="1"/>
          </p:cNvPicPr>
          <p:nvPr/>
        </p:nvPicPr>
        <p:blipFill>
          <a:blip r:embed="rId3"/>
          <a:stretch>
            <a:fillRect/>
          </a:stretch>
        </p:blipFill>
        <p:spPr>
          <a:xfrm>
            <a:off x="4356289" y="1913467"/>
            <a:ext cx="3594700" cy="4459926"/>
          </a:xfrm>
          <a:prstGeom prst="rect">
            <a:avLst/>
          </a:prstGeom>
        </p:spPr>
      </p:pic>
      <p:sp>
        <p:nvSpPr>
          <p:cNvPr id="8" name="Title 1">
            <a:extLst>
              <a:ext uri="{FF2B5EF4-FFF2-40B4-BE49-F238E27FC236}">
                <a16:creationId xmlns:a16="http://schemas.microsoft.com/office/drawing/2014/main" id="{4C5BD97D-5FDB-3327-ED46-A8A8222E2FC4}"/>
              </a:ext>
            </a:extLst>
          </p:cNvPr>
          <p:cNvSpPr>
            <a:spLocks noGrp="1"/>
          </p:cNvSpPr>
          <p:nvPr>
            <p:ph type="title"/>
          </p:nvPr>
        </p:nvSpPr>
        <p:spPr>
          <a:xfrm>
            <a:off x="0" y="365125"/>
            <a:ext cx="12188952" cy="1325563"/>
          </a:xfrm>
        </p:spPr>
        <p:txBody>
          <a:bodyPr vert="horz" lIns="91440" tIns="45720" rIns="91440" bIns="45720" rtlCol="0" anchor="ctr">
            <a:normAutofit/>
          </a:bodyPr>
          <a:lstStyle/>
          <a:p>
            <a:pPr algn="ctr"/>
            <a:r>
              <a:rPr lang="en-US" sz="4800" dirty="0"/>
              <a:t>Questions?</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2265447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578-1F08-216A-5403-706BD3D85303}"/>
              </a:ext>
            </a:extLst>
          </p:cNvPr>
          <p:cNvSpPr>
            <a:spLocks noGrp="1"/>
          </p:cNvSpPr>
          <p:nvPr>
            <p:ph type="title"/>
          </p:nvPr>
        </p:nvSpPr>
        <p:spPr>
          <a:xfrm>
            <a:off x="1246739" y="330974"/>
            <a:ext cx="10197494" cy="1099457"/>
          </a:xfrm>
        </p:spPr>
        <p:txBody>
          <a:bodyPr>
            <a:noAutofit/>
          </a:bodyPr>
          <a:lstStyle/>
          <a:p>
            <a:r>
              <a:rPr lang="en-US" sz="3200" dirty="0"/>
              <a:t>Don’t forget to connect, thanks for listening!</a:t>
            </a:r>
          </a:p>
        </p:txBody>
      </p:sp>
      <p:graphicFrame>
        <p:nvGraphicFramePr>
          <p:cNvPr id="53" name="Content Placeholder 2">
            <a:extLst>
              <a:ext uri="{FF2B5EF4-FFF2-40B4-BE49-F238E27FC236}">
                <a16:creationId xmlns:a16="http://schemas.microsoft.com/office/drawing/2014/main" id="{3C5312A1-6D86-AB24-BBF8-296AC20E4D4A}"/>
              </a:ext>
            </a:extLst>
          </p:cNvPr>
          <p:cNvGraphicFramePr>
            <a:graphicFrameLocks noGrp="1"/>
          </p:cNvGraphicFramePr>
          <p:nvPr>
            <p:ph idx="1"/>
            <p:extLst>
              <p:ext uri="{D42A27DB-BD31-4B8C-83A1-F6EECF244321}">
                <p14:modId xmlns:p14="http://schemas.microsoft.com/office/powerpoint/2010/main" val="1430074392"/>
              </p:ext>
            </p:extLst>
          </p:nvPr>
        </p:nvGraphicFramePr>
        <p:xfrm>
          <a:off x="4466024" y="1430431"/>
          <a:ext cx="7601596" cy="5208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5E3BFC27-6733-8963-13C2-165A3C03425F}"/>
              </a:ext>
            </a:extLst>
          </p:cNvPr>
          <p:cNvSpPr txBox="1">
            <a:spLocks/>
          </p:cNvSpPr>
          <p:nvPr/>
        </p:nvSpPr>
        <p:spPr>
          <a:xfrm>
            <a:off x="1096767" y="2165956"/>
            <a:ext cx="2493297" cy="6231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GitHub</a:t>
            </a:r>
          </a:p>
        </p:txBody>
      </p:sp>
      <p:pic>
        <p:nvPicPr>
          <p:cNvPr id="4" name="Picture 3">
            <a:extLst>
              <a:ext uri="{FF2B5EF4-FFF2-40B4-BE49-F238E27FC236}">
                <a16:creationId xmlns:a16="http://schemas.microsoft.com/office/drawing/2014/main" id="{F9368141-E5EF-4BB5-7A12-57480E4EC457}"/>
              </a:ext>
            </a:extLst>
          </p:cNvPr>
          <p:cNvPicPr>
            <a:picLocks noChangeAspect="1"/>
          </p:cNvPicPr>
          <p:nvPr/>
        </p:nvPicPr>
        <p:blipFill>
          <a:blip r:embed="rId8"/>
          <a:stretch>
            <a:fillRect/>
          </a:stretch>
        </p:blipFill>
        <p:spPr>
          <a:xfrm>
            <a:off x="1096766" y="2789135"/>
            <a:ext cx="2560833" cy="2560833"/>
          </a:xfrm>
          <a:prstGeom prst="rect">
            <a:avLst/>
          </a:prstGeom>
        </p:spPr>
      </p:pic>
    </p:spTree>
    <p:extLst>
      <p:ext uri="{BB962C8B-B14F-4D97-AF65-F5344CB8AC3E}">
        <p14:creationId xmlns:p14="http://schemas.microsoft.com/office/powerpoint/2010/main" val="1345791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1778C0-5B97-2647-60C1-28A4E38F94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158173-FC45-EDC2-BDB0-FA5A218B1902}"/>
              </a:ext>
            </a:extLst>
          </p:cNvPr>
          <p:cNvSpPr>
            <a:spLocks noGrp="1"/>
          </p:cNvSpPr>
          <p:nvPr>
            <p:ph type="title"/>
          </p:nvPr>
        </p:nvSpPr>
        <p:spPr>
          <a:xfrm>
            <a:off x="0" y="293945"/>
            <a:ext cx="12191999" cy="1157614"/>
          </a:xfrm>
        </p:spPr>
        <p:txBody>
          <a:bodyPr>
            <a:normAutofit/>
          </a:bodyPr>
          <a:lstStyle/>
          <a:p>
            <a:pPr algn="ctr"/>
            <a:r>
              <a:rPr lang="en-US" dirty="0"/>
              <a:t>Why Should I Speak/Blog?</a:t>
            </a:r>
          </a:p>
        </p:txBody>
      </p:sp>
      <p:pic>
        <p:nvPicPr>
          <p:cNvPr id="168" name="Graphic 167" descr="Lightbulb and gear with solid fill">
            <a:extLst>
              <a:ext uri="{FF2B5EF4-FFF2-40B4-BE49-F238E27FC236}">
                <a16:creationId xmlns:a16="http://schemas.microsoft.com/office/drawing/2014/main" id="{0472C384-5A65-57E3-36E2-694439326D9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9599" y="537159"/>
            <a:ext cx="914400" cy="914400"/>
          </a:xfrm>
          <a:prstGeom prst="rect">
            <a:avLst/>
          </a:prstGeom>
        </p:spPr>
      </p:pic>
      <p:sp>
        <p:nvSpPr>
          <p:cNvPr id="3" name="TextBox 2">
            <a:extLst>
              <a:ext uri="{FF2B5EF4-FFF2-40B4-BE49-F238E27FC236}">
                <a16:creationId xmlns:a16="http://schemas.microsoft.com/office/drawing/2014/main" id="{8980973E-DEFA-A1BE-C4A1-CECC5492426F}"/>
              </a:ext>
            </a:extLst>
          </p:cNvPr>
          <p:cNvSpPr txBox="1"/>
          <p:nvPr/>
        </p:nvSpPr>
        <p:spPr>
          <a:xfrm>
            <a:off x="6634480" y="1940560"/>
            <a:ext cx="4800600" cy="3416320"/>
          </a:xfrm>
          <a:prstGeom prst="rect">
            <a:avLst/>
          </a:prstGeom>
          <a:noFill/>
        </p:spPr>
        <p:txBody>
          <a:bodyPr wrap="square" rtlCol="0">
            <a:spAutoFit/>
          </a:bodyPr>
          <a:lstStyle/>
          <a:p>
            <a:r>
              <a:rPr lang="en-US" sz="2400" dirty="0"/>
              <a:t>Opportunities Abound</a:t>
            </a:r>
            <a:br>
              <a:rPr lang="en-US" sz="2400" dirty="0"/>
            </a:br>
            <a:endParaRPr lang="en-US" sz="2400" dirty="0"/>
          </a:p>
          <a:p>
            <a:pPr marL="285750" indent="-285750">
              <a:buFont typeface="Arial" panose="020B0604020202020204" pitchFamily="34" charset="0"/>
              <a:buChar char="•"/>
            </a:pPr>
            <a:r>
              <a:rPr lang="en-US" sz="2400" dirty="0"/>
              <a:t>Jobs</a:t>
            </a:r>
            <a:br>
              <a:rPr lang="en-US" sz="2400" dirty="0"/>
            </a:br>
            <a:endParaRPr lang="en-US" sz="2400" dirty="0"/>
          </a:p>
          <a:p>
            <a:pPr marL="285750" indent="-285750">
              <a:buFont typeface="Arial" panose="020B0604020202020204" pitchFamily="34" charset="0"/>
              <a:buChar char="•"/>
            </a:pPr>
            <a:r>
              <a:rPr lang="en-US" sz="2400" dirty="0"/>
              <a:t>Collaborations</a:t>
            </a:r>
            <a:br>
              <a:rPr lang="en-US" sz="2400" dirty="0"/>
            </a:br>
            <a:endParaRPr lang="en-US" sz="2400" dirty="0"/>
          </a:p>
          <a:p>
            <a:pPr marL="285750" indent="-285750">
              <a:buFont typeface="Arial" panose="020B0604020202020204" pitchFamily="34" charset="0"/>
              <a:buChar char="•"/>
            </a:pPr>
            <a:r>
              <a:rPr lang="en-US" sz="2400" dirty="0"/>
              <a:t>Speaking Invites</a:t>
            </a:r>
            <a:br>
              <a:rPr lang="en-US" sz="2400" dirty="0"/>
            </a:br>
            <a:endParaRPr lang="en-US" sz="2400" dirty="0"/>
          </a:p>
          <a:p>
            <a:pPr marL="285750" indent="-285750">
              <a:buFont typeface="Arial" panose="020B0604020202020204" pitchFamily="34" charset="0"/>
              <a:buChar char="•"/>
            </a:pPr>
            <a:r>
              <a:rPr lang="en-US" sz="2400" dirty="0"/>
              <a:t>Travel</a:t>
            </a:r>
          </a:p>
        </p:txBody>
      </p:sp>
      <p:pic>
        <p:nvPicPr>
          <p:cNvPr id="1028" name="Picture 4" descr="Opportunities Shyness | Running Away Balloon | Know Your Meme">
            <a:extLst>
              <a:ext uri="{FF2B5EF4-FFF2-40B4-BE49-F238E27FC236}">
                <a16:creationId xmlns:a16="http://schemas.microsoft.com/office/drawing/2014/main" id="{1E9F2E99-B29D-7084-FDEC-6BF618678D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181" y="1451559"/>
            <a:ext cx="3622824" cy="506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33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F78F3C-4D77-3363-8094-B43889EC20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8A30AF-D36B-FA1C-86D9-890199E56AE9}"/>
              </a:ext>
            </a:extLst>
          </p:cNvPr>
          <p:cNvSpPr>
            <a:spLocks noGrp="1"/>
          </p:cNvSpPr>
          <p:nvPr>
            <p:ph type="title"/>
          </p:nvPr>
        </p:nvSpPr>
        <p:spPr>
          <a:xfrm>
            <a:off x="0" y="293945"/>
            <a:ext cx="12191999" cy="1157614"/>
          </a:xfrm>
        </p:spPr>
        <p:txBody>
          <a:bodyPr>
            <a:normAutofit/>
          </a:bodyPr>
          <a:lstStyle/>
          <a:p>
            <a:pPr algn="ctr"/>
            <a:r>
              <a:rPr lang="en-US" dirty="0"/>
              <a:t>Why Should I Speak/Blog?</a:t>
            </a:r>
          </a:p>
        </p:txBody>
      </p:sp>
      <p:pic>
        <p:nvPicPr>
          <p:cNvPr id="168" name="Graphic 167" descr="Lightbulb and gear with solid fill">
            <a:extLst>
              <a:ext uri="{FF2B5EF4-FFF2-40B4-BE49-F238E27FC236}">
                <a16:creationId xmlns:a16="http://schemas.microsoft.com/office/drawing/2014/main" id="{524CD389-25CA-5A55-6FEC-9DCD0CCA10B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9599" y="537159"/>
            <a:ext cx="914400" cy="914400"/>
          </a:xfrm>
          <a:prstGeom prst="rect">
            <a:avLst/>
          </a:prstGeom>
        </p:spPr>
      </p:pic>
      <p:pic>
        <p:nvPicPr>
          <p:cNvPr id="5" name="Picture 4">
            <a:extLst>
              <a:ext uri="{FF2B5EF4-FFF2-40B4-BE49-F238E27FC236}">
                <a16:creationId xmlns:a16="http://schemas.microsoft.com/office/drawing/2014/main" id="{763AE5CB-8542-1C8F-3934-4D5D993AFFB8}"/>
              </a:ext>
            </a:extLst>
          </p:cNvPr>
          <p:cNvPicPr>
            <a:picLocks noChangeAspect="1"/>
          </p:cNvPicPr>
          <p:nvPr/>
        </p:nvPicPr>
        <p:blipFill>
          <a:blip r:embed="rId5"/>
          <a:stretch>
            <a:fillRect/>
          </a:stretch>
        </p:blipFill>
        <p:spPr>
          <a:xfrm>
            <a:off x="1514639" y="1381760"/>
            <a:ext cx="3479311" cy="5374936"/>
          </a:xfrm>
          <a:prstGeom prst="rect">
            <a:avLst/>
          </a:prstGeom>
        </p:spPr>
      </p:pic>
      <p:pic>
        <p:nvPicPr>
          <p:cNvPr id="7" name="Picture 6">
            <a:extLst>
              <a:ext uri="{FF2B5EF4-FFF2-40B4-BE49-F238E27FC236}">
                <a16:creationId xmlns:a16="http://schemas.microsoft.com/office/drawing/2014/main" id="{15753E2F-12DF-57E2-68EB-E394F88618B7}"/>
              </a:ext>
            </a:extLst>
          </p:cNvPr>
          <p:cNvPicPr>
            <a:picLocks noChangeAspect="1"/>
          </p:cNvPicPr>
          <p:nvPr/>
        </p:nvPicPr>
        <p:blipFill>
          <a:blip r:embed="rId6"/>
          <a:stretch>
            <a:fillRect/>
          </a:stretch>
        </p:blipFill>
        <p:spPr>
          <a:xfrm>
            <a:off x="6150366" y="1544320"/>
            <a:ext cx="4136825" cy="5313680"/>
          </a:xfrm>
          <a:prstGeom prst="rect">
            <a:avLst/>
          </a:prstGeom>
        </p:spPr>
      </p:pic>
    </p:spTree>
    <p:extLst>
      <p:ext uri="{BB962C8B-B14F-4D97-AF65-F5344CB8AC3E}">
        <p14:creationId xmlns:p14="http://schemas.microsoft.com/office/powerpoint/2010/main" val="273672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BE10D5-63F5-116C-520A-13E0C45A038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97EA5C-5A10-7E0F-D89F-66AED09442E6}"/>
              </a:ext>
            </a:extLst>
          </p:cNvPr>
          <p:cNvSpPr>
            <a:spLocks noGrp="1"/>
          </p:cNvSpPr>
          <p:nvPr>
            <p:ph type="title"/>
          </p:nvPr>
        </p:nvSpPr>
        <p:spPr>
          <a:xfrm>
            <a:off x="0" y="293945"/>
            <a:ext cx="12191999" cy="1157614"/>
          </a:xfrm>
        </p:spPr>
        <p:txBody>
          <a:bodyPr>
            <a:normAutofit/>
          </a:bodyPr>
          <a:lstStyle/>
          <a:p>
            <a:pPr algn="ctr"/>
            <a:r>
              <a:rPr lang="en-US" dirty="0"/>
              <a:t>What is holding you back?</a:t>
            </a:r>
          </a:p>
        </p:txBody>
      </p:sp>
      <p:pic>
        <p:nvPicPr>
          <p:cNvPr id="168" name="Graphic 167" descr="Stop with solid fill">
            <a:extLst>
              <a:ext uri="{FF2B5EF4-FFF2-40B4-BE49-F238E27FC236}">
                <a16:creationId xmlns:a16="http://schemas.microsoft.com/office/drawing/2014/main" id="{C76F50F0-DA71-33C2-FF13-33D2F17435D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9599" y="537159"/>
            <a:ext cx="914400" cy="914400"/>
          </a:xfrm>
          <a:prstGeom prst="rect">
            <a:avLst/>
          </a:prstGeom>
        </p:spPr>
      </p:pic>
      <p:sp>
        <p:nvSpPr>
          <p:cNvPr id="3" name="TextBox 2">
            <a:extLst>
              <a:ext uri="{FF2B5EF4-FFF2-40B4-BE49-F238E27FC236}">
                <a16:creationId xmlns:a16="http://schemas.microsoft.com/office/drawing/2014/main" id="{074D0184-562E-4CCC-FE7E-9B09AE9281D6}"/>
              </a:ext>
            </a:extLst>
          </p:cNvPr>
          <p:cNvSpPr txBox="1"/>
          <p:nvPr/>
        </p:nvSpPr>
        <p:spPr>
          <a:xfrm>
            <a:off x="6634480" y="1940560"/>
            <a:ext cx="518668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Imposter Syndrome?</a:t>
            </a:r>
            <a:br>
              <a:rPr lang="en-US" sz="2400" dirty="0"/>
            </a:br>
            <a:endParaRPr lang="en-US" sz="2400" dirty="0"/>
          </a:p>
          <a:p>
            <a:pPr marL="342900" indent="-342900">
              <a:buFont typeface="Arial" panose="020B0604020202020204" pitchFamily="34" charset="0"/>
              <a:buChar char="•"/>
            </a:pPr>
            <a:r>
              <a:rPr lang="en-US" sz="2400" dirty="0"/>
              <a:t>Perfectionism?</a:t>
            </a:r>
            <a:br>
              <a:rPr lang="en-US" sz="2400" dirty="0"/>
            </a:br>
            <a:endParaRPr lang="en-US" sz="2400" dirty="0"/>
          </a:p>
          <a:p>
            <a:pPr marL="342900" indent="-342900">
              <a:buFont typeface="Arial" panose="020B0604020202020204" pitchFamily="34" charset="0"/>
              <a:buChar char="•"/>
            </a:pPr>
            <a:r>
              <a:rPr lang="en-US" sz="2400" dirty="0"/>
              <a:t>Time?</a:t>
            </a:r>
            <a:br>
              <a:rPr lang="en-US" sz="2400" dirty="0"/>
            </a:br>
            <a:endParaRPr lang="en-US" sz="2400" dirty="0"/>
          </a:p>
          <a:p>
            <a:pPr marL="342900" indent="-342900">
              <a:buFont typeface="Arial" panose="020B0604020202020204" pitchFamily="34" charset="0"/>
              <a:buChar char="•"/>
            </a:pPr>
            <a:r>
              <a:rPr lang="en-US" sz="2400" dirty="0"/>
              <a:t>Fear of Failure?</a:t>
            </a:r>
            <a:br>
              <a:rPr lang="en-US" sz="2400" dirty="0"/>
            </a:br>
            <a:br>
              <a:rPr lang="en-US" sz="2400" dirty="0"/>
            </a:br>
            <a:endParaRPr lang="en-US" sz="2400" dirty="0"/>
          </a:p>
          <a:p>
            <a:r>
              <a:rPr lang="en-US" sz="2400" dirty="0"/>
              <a:t>How can we overcome these?</a:t>
            </a:r>
          </a:p>
        </p:txBody>
      </p:sp>
      <p:pic>
        <p:nvPicPr>
          <p:cNvPr id="2050" name="Picture 2" descr="Choosing Your Own World – My Life in Paragraphs">
            <a:extLst>
              <a:ext uri="{FF2B5EF4-FFF2-40B4-BE49-F238E27FC236}">
                <a16:creationId xmlns:a16="http://schemas.microsoft.com/office/drawing/2014/main" id="{95F79B1A-C365-8CC3-0358-DD4B6D236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293" y="1694773"/>
            <a:ext cx="5508307" cy="461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51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A14F61-CC1E-40E7-0559-01F7BB610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AEA7B6-5DCB-7C19-6830-283EB59CD731}"/>
              </a:ext>
            </a:extLst>
          </p:cNvPr>
          <p:cNvSpPr>
            <a:spLocks noGrp="1"/>
          </p:cNvSpPr>
          <p:nvPr>
            <p:ph type="title"/>
          </p:nvPr>
        </p:nvSpPr>
        <p:spPr>
          <a:xfrm>
            <a:off x="0" y="293945"/>
            <a:ext cx="12191999" cy="1157614"/>
          </a:xfrm>
        </p:spPr>
        <p:txBody>
          <a:bodyPr>
            <a:normAutofit/>
          </a:bodyPr>
          <a:lstStyle/>
          <a:p>
            <a:pPr algn="ctr"/>
            <a:r>
              <a:rPr lang="en-US" dirty="0"/>
              <a:t>Stock Your Toolbelt</a:t>
            </a:r>
          </a:p>
        </p:txBody>
      </p:sp>
      <p:pic>
        <p:nvPicPr>
          <p:cNvPr id="168" name="Graphic 167" descr="Hurdle with solid fill">
            <a:extLst>
              <a:ext uri="{FF2B5EF4-FFF2-40B4-BE49-F238E27FC236}">
                <a16:creationId xmlns:a16="http://schemas.microsoft.com/office/drawing/2014/main" id="{BD4EFF7B-83C6-E1E8-96CA-526AFB81CAB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9599" y="537159"/>
            <a:ext cx="914400" cy="914400"/>
          </a:xfrm>
          <a:prstGeom prst="rect">
            <a:avLst/>
          </a:prstGeom>
        </p:spPr>
      </p:pic>
      <p:sp>
        <p:nvSpPr>
          <p:cNvPr id="3" name="TextBox 2">
            <a:extLst>
              <a:ext uri="{FF2B5EF4-FFF2-40B4-BE49-F238E27FC236}">
                <a16:creationId xmlns:a16="http://schemas.microsoft.com/office/drawing/2014/main" id="{FBAF294B-80A9-2DB2-4F19-A30447FE9E1F}"/>
              </a:ext>
            </a:extLst>
          </p:cNvPr>
          <p:cNvSpPr txBox="1"/>
          <p:nvPr/>
        </p:nvSpPr>
        <p:spPr>
          <a:xfrm>
            <a:off x="6634480" y="1940560"/>
            <a:ext cx="48006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Create your own brand!</a:t>
            </a:r>
            <a:br>
              <a:rPr lang="en-US" sz="2400" dirty="0"/>
            </a:br>
            <a:endParaRPr lang="en-US" sz="2400" dirty="0"/>
          </a:p>
          <a:p>
            <a:pPr marL="342900" indent="-342900">
              <a:buFont typeface="Arial" panose="020B0604020202020204" pitchFamily="34" charset="0"/>
              <a:buChar char="•"/>
            </a:pPr>
            <a:r>
              <a:rPr lang="en-US" sz="2400" dirty="0"/>
              <a:t>Tiny Topic Picker</a:t>
            </a:r>
            <a:br>
              <a:rPr lang="en-US" sz="2400" dirty="0"/>
            </a:br>
            <a:endParaRPr lang="en-US" sz="2400" dirty="0"/>
          </a:p>
          <a:p>
            <a:pPr marL="342900" indent="-342900">
              <a:buFont typeface="Arial" panose="020B0604020202020204" pitchFamily="34" charset="0"/>
              <a:buChar char="•"/>
            </a:pPr>
            <a:r>
              <a:rPr lang="en-US" sz="2400" dirty="0"/>
              <a:t>Content Snowball</a:t>
            </a:r>
            <a:br>
              <a:rPr lang="en-US" sz="2400" dirty="0"/>
            </a:br>
            <a:endParaRPr lang="en-US" sz="2400" dirty="0"/>
          </a:p>
          <a:p>
            <a:pPr marL="342900" indent="-342900">
              <a:buFont typeface="Arial" panose="020B0604020202020204" pitchFamily="34" charset="0"/>
              <a:buChar char="•"/>
            </a:pPr>
            <a:r>
              <a:rPr lang="en-US" sz="2400" dirty="0"/>
              <a:t>LEGO Method</a:t>
            </a:r>
          </a:p>
          <a:p>
            <a:pPr marL="342900" indent="-342900">
              <a:buFont typeface="Arial" panose="020B0604020202020204" pitchFamily="34" charset="0"/>
              <a:buChar char="•"/>
            </a:pPr>
            <a:endParaRPr lang="en-US" sz="2400" dirty="0"/>
          </a:p>
        </p:txBody>
      </p:sp>
      <p:pic>
        <p:nvPicPr>
          <p:cNvPr id="3074" name="Picture 2" descr="Generated image">
            <a:extLst>
              <a:ext uri="{FF2B5EF4-FFF2-40B4-BE49-F238E27FC236}">
                <a16:creationId xmlns:a16="http://schemas.microsoft.com/office/drawing/2014/main" id="{13EFF3D0-9056-404F-C5CA-EED7AD50525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73100" y="1946652"/>
            <a:ext cx="5593080" cy="3728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98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4A4505-3B2E-A411-F775-8B009C5CC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514CEA-415B-317A-C713-7EA688F0208E}"/>
              </a:ext>
            </a:extLst>
          </p:cNvPr>
          <p:cNvSpPr>
            <a:spLocks noGrp="1"/>
          </p:cNvSpPr>
          <p:nvPr>
            <p:ph type="title"/>
          </p:nvPr>
        </p:nvSpPr>
        <p:spPr>
          <a:xfrm>
            <a:off x="0" y="293945"/>
            <a:ext cx="12191999" cy="1157614"/>
          </a:xfrm>
        </p:spPr>
        <p:txBody>
          <a:bodyPr>
            <a:normAutofit/>
          </a:bodyPr>
          <a:lstStyle/>
          <a:p>
            <a:pPr algn="ctr"/>
            <a:r>
              <a:rPr lang="en-US" dirty="0"/>
              <a:t>Create YOUR Brand!</a:t>
            </a:r>
          </a:p>
        </p:txBody>
      </p:sp>
      <p:pic>
        <p:nvPicPr>
          <p:cNvPr id="168" name="Graphic 167" descr="Badge Tm with solid fill">
            <a:extLst>
              <a:ext uri="{FF2B5EF4-FFF2-40B4-BE49-F238E27FC236}">
                <a16:creationId xmlns:a16="http://schemas.microsoft.com/office/drawing/2014/main" id="{C6A40E60-5452-D863-996F-83283D51A2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039" y="537159"/>
            <a:ext cx="914400" cy="914400"/>
          </a:xfrm>
          <a:prstGeom prst="rect">
            <a:avLst/>
          </a:prstGeom>
        </p:spPr>
      </p:pic>
      <p:sp>
        <p:nvSpPr>
          <p:cNvPr id="3" name="TextBox 2">
            <a:extLst>
              <a:ext uri="{FF2B5EF4-FFF2-40B4-BE49-F238E27FC236}">
                <a16:creationId xmlns:a16="http://schemas.microsoft.com/office/drawing/2014/main" id="{6A30E7B1-97B8-153C-9088-57BB975DB6B4}"/>
              </a:ext>
            </a:extLst>
          </p:cNvPr>
          <p:cNvSpPr txBox="1"/>
          <p:nvPr/>
        </p:nvSpPr>
        <p:spPr>
          <a:xfrm>
            <a:off x="5831839" y="1940560"/>
            <a:ext cx="6360159"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Pick something that brings you joy</a:t>
            </a:r>
            <a:br>
              <a:rPr lang="en-US" sz="2400" dirty="0"/>
            </a:br>
            <a:endParaRPr lang="en-US" sz="2400" dirty="0"/>
          </a:p>
          <a:p>
            <a:pPr marL="342900" indent="-342900">
              <a:buFont typeface="Arial" panose="020B0604020202020204" pitchFamily="34" charset="0"/>
              <a:buChar char="•"/>
            </a:pPr>
            <a:r>
              <a:rPr lang="en-US" sz="2400" dirty="0"/>
              <a:t>Stuck? Think of an icon/image that you would want on a sticker. Now tie it to data!</a:t>
            </a:r>
            <a:br>
              <a:rPr lang="en-US" sz="2400" dirty="0"/>
            </a:br>
            <a:endParaRPr lang="en-US" sz="2400" dirty="0"/>
          </a:p>
          <a:p>
            <a:pPr marL="342900" indent="-342900">
              <a:buFont typeface="Arial" panose="020B0604020202020204" pitchFamily="34" charset="0"/>
              <a:buChar char="•"/>
            </a:pPr>
            <a:r>
              <a:rPr lang="en-US" sz="2400" dirty="0"/>
              <a:t>Blocker – fear of picking the wrong thing</a:t>
            </a:r>
            <a:br>
              <a:rPr lang="en-US" sz="2400" dirty="0"/>
            </a:br>
            <a:endParaRPr lang="en-US" sz="2400" dirty="0"/>
          </a:p>
          <a:p>
            <a:pPr marL="342900" indent="-342900">
              <a:buFont typeface="Arial" panose="020B0604020202020204" pitchFamily="34" charset="0"/>
              <a:buChar char="•"/>
            </a:pPr>
            <a:r>
              <a:rPr lang="en-US" sz="2400" dirty="0"/>
              <a:t>Breaker – the key is to pick something with alliteration or puns, data related, and SFW. If your idea has all of these, it’s a winner!</a:t>
            </a:r>
          </a:p>
        </p:txBody>
      </p:sp>
      <p:pic>
        <p:nvPicPr>
          <p:cNvPr id="5" name="Picture 4">
            <a:extLst>
              <a:ext uri="{FF2B5EF4-FFF2-40B4-BE49-F238E27FC236}">
                <a16:creationId xmlns:a16="http://schemas.microsoft.com/office/drawing/2014/main" id="{F2BC07FE-7B9A-EE6D-CB12-B3B42802FD31}"/>
              </a:ext>
            </a:extLst>
          </p:cNvPr>
          <p:cNvPicPr>
            <a:picLocks noChangeAspect="1"/>
          </p:cNvPicPr>
          <p:nvPr/>
        </p:nvPicPr>
        <p:blipFill>
          <a:blip r:embed="rId5"/>
          <a:stretch>
            <a:fillRect/>
          </a:stretch>
        </p:blipFill>
        <p:spPr>
          <a:xfrm>
            <a:off x="465491" y="1940560"/>
            <a:ext cx="5121735" cy="3743959"/>
          </a:xfrm>
          <a:prstGeom prst="rect">
            <a:avLst/>
          </a:prstGeom>
        </p:spPr>
      </p:pic>
    </p:spTree>
    <p:extLst>
      <p:ext uri="{BB962C8B-B14F-4D97-AF65-F5344CB8AC3E}">
        <p14:creationId xmlns:p14="http://schemas.microsoft.com/office/powerpoint/2010/main" val="1247657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C3840D-DAD1-763F-E0A8-8EEFFD831C6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FC02B0-5CCE-1FED-3169-7B11170CE398}"/>
              </a:ext>
            </a:extLst>
          </p:cNvPr>
          <p:cNvSpPr>
            <a:spLocks noGrp="1"/>
          </p:cNvSpPr>
          <p:nvPr>
            <p:ph type="title"/>
          </p:nvPr>
        </p:nvSpPr>
        <p:spPr>
          <a:xfrm>
            <a:off x="0" y="293945"/>
            <a:ext cx="12191999" cy="1157614"/>
          </a:xfrm>
        </p:spPr>
        <p:txBody>
          <a:bodyPr>
            <a:normAutofit/>
          </a:bodyPr>
          <a:lstStyle/>
          <a:p>
            <a:pPr algn="ctr"/>
            <a:r>
              <a:rPr lang="en-US" dirty="0"/>
              <a:t>The Tiny Topic Picker</a:t>
            </a:r>
          </a:p>
        </p:txBody>
      </p:sp>
      <p:pic>
        <p:nvPicPr>
          <p:cNvPr id="168" name="Graphic 167" descr="List with solid fill">
            <a:extLst>
              <a:ext uri="{FF2B5EF4-FFF2-40B4-BE49-F238E27FC236}">
                <a16:creationId xmlns:a16="http://schemas.microsoft.com/office/drawing/2014/main" id="{91D9DB74-1FC6-BA78-08EF-1A735D57A81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3399" y="496519"/>
            <a:ext cx="914400" cy="914400"/>
          </a:xfrm>
          <a:prstGeom prst="rect">
            <a:avLst/>
          </a:prstGeom>
        </p:spPr>
      </p:pic>
      <p:sp>
        <p:nvSpPr>
          <p:cNvPr id="3" name="TextBox 2">
            <a:extLst>
              <a:ext uri="{FF2B5EF4-FFF2-40B4-BE49-F238E27FC236}">
                <a16:creationId xmlns:a16="http://schemas.microsoft.com/office/drawing/2014/main" id="{54FF3D58-9A04-D6E0-EC19-6B07B938423D}"/>
              </a:ext>
            </a:extLst>
          </p:cNvPr>
          <p:cNvSpPr txBox="1"/>
          <p:nvPr/>
        </p:nvSpPr>
        <p:spPr>
          <a:xfrm>
            <a:off x="5537201" y="1819961"/>
            <a:ext cx="6360159" cy="4893647"/>
          </a:xfrm>
          <a:prstGeom prst="rect">
            <a:avLst/>
          </a:prstGeom>
          <a:noFill/>
        </p:spPr>
        <p:txBody>
          <a:bodyPr wrap="square" rtlCol="0">
            <a:spAutoFit/>
          </a:bodyPr>
          <a:lstStyle/>
          <a:p>
            <a:r>
              <a:rPr lang="en-US" sz="2400" dirty="0"/>
              <a:t>Pick </a:t>
            </a:r>
            <a:r>
              <a:rPr lang="en-US" sz="2400" b="1" dirty="0"/>
              <a:t>ONE</a:t>
            </a:r>
            <a:r>
              <a:rPr lang="en-US" sz="2400" dirty="0"/>
              <a:t> narrow theme (</a:t>
            </a:r>
            <a:r>
              <a:rPr lang="en-US" sz="2400" b="1" dirty="0"/>
              <a:t>one</a:t>
            </a:r>
            <a:r>
              <a:rPr lang="en-US" sz="2400" dirty="0"/>
              <a:t> bug fixed, </a:t>
            </a:r>
            <a:r>
              <a:rPr lang="en-US" sz="2400" b="1" dirty="0"/>
              <a:t>one</a:t>
            </a:r>
            <a:r>
              <a:rPr lang="en-US" sz="2400" dirty="0"/>
              <a:t> viz improved, </a:t>
            </a:r>
            <a:r>
              <a:rPr lang="en-US" sz="2400" b="1" dirty="0"/>
              <a:t>one</a:t>
            </a:r>
            <a:r>
              <a:rPr lang="en-US" sz="2400" dirty="0"/>
              <a:t> SQL pattern) and build a backlog so you never face a blank page</a:t>
            </a:r>
          </a:p>
          <a:p>
            <a:endParaRPr lang="en-US" sz="2400" dirty="0"/>
          </a:p>
          <a:p>
            <a:r>
              <a:rPr lang="en-US" sz="2400" dirty="0"/>
              <a:t>DO NOT OVERTHINK IT </a:t>
            </a:r>
          </a:p>
          <a:p>
            <a:endParaRPr lang="en-US" sz="2400" dirty="0"/>
          </a:p>
          <a:p>
            <a:r>
              <a:rPr lang="en-US" sz="2400" dirty="0"/>
              <a:t>This is meant to be word </a:t>
            </a:r>
            <a:r>
              <a:rPr lang="en-US" sz="2400" dirty="0" err="1"/>
              <a:t>vomitty</a:t>
            </a:r>
            <a:r>
              <a:rPr lang="en-US" sz="2400" dirty="0"/>
              <a:t> and imperfect</a:t>
            </a:r>
          </a:p>
          <a:p>
            <a:endParaRPr lang="en-US" sz="2400" dirty="0"/>
          </a:p>
          <a:p>
            <a:r>
              <a:rPr lang="en-US" sz="2400" dirty="0"/>
              <a:t>This is the foundation for the Content Snowball</a:t>
            </a:r>
          </a:p>
          <a:p>
            <a:endParaRPr lang="en-US" sz="2400" dirty="0"/>
          </a:p>
        </p:txBody>
      </p:sp>
      <p:pic>
        <p:nvPicPr>
          <p:cNvPr id="4098" name="Picture 2" descr="Image tagged in dogs - Imgflip">
            <a:extLst>
              <a:ext uri="{FF2B5EF4-FFF2-40B4-BE49-F238E27FC236}">
                <a16:creationId xmlns:a16="http://schemas.microsoft.com/office/drawing/2014/main" id="{9A4C6D26-A61D-D1FC-6FBC-51DB8A588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599" y="1819961"/>
            <a:ext cx="3832077" cy="466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386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CC97DD-104C-171C-B589-2ABB67E66E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9FA7D89-D876-95F6-012A-288A21D768E8}"/>
              </a:ext>
            </a:extLst>
          </p:cNvPr>
          <p:cNvSpPr>
            <a:spLocks noGrp="1"/>
          </p:cNvSpPr>
          <p:nvPr>
            <p:ph type="title"/>
          </p:nvPr>
        </p:nvSpPr>
        <p:spPr>
          <a:xfrm>
            <a:off x="0" y="293945"/>
            <a:ext cx="12191999" cy="1157614"/>
          </a:xfrm>
        </p:spPr>
        <p:txBody>
          <a:bodyPr>
            <a:normAutofit/>
          </a:bodyPr>
          <a:lstStyle/>
          <a:p>
            <a:pPr algn="ctr"/>
            <a:r>
              <a:rPr lang="en-US" dirty="0"/>
              <a:t>The Content Snowball</a:t>
            </a:r>
          </a:p>
        </p:txBody>
      </p:sp>
      <p:pic>
        <p:nvPicPr>
          <p:cNvPr id="168" name="Graphic 167" descr="Snowflake with solid fill">
            <a:extLst>
              <a:ext uri="{FF2B5EF4-FFF2-40B4-BE49-F238E27FC236}">
                <a16:creationId xmlns:a16="http://schemas.microsoft.com/office/drawing/2014/main" id="{A8F44943-E87C-0888-E43D-BFCB239B3B6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039" y="537159"/>
            <a:ext cx="914400" cy="914400"/>
          </a:xfrm>
          <a:prstGeom prst="rect">
            <a:avLst/>
          </a:prstGeom>
        </p:spPr>
      </p:pic>
      <p:sp>
        <p:nvSpPr>
          <p:cNvPr id="3" name="TextBox 2">
            <a:extLst>
              <a:ext uri="{FF2B5EF4-FFF2-40B4-BE49-F238E27FC236}">
                <a16:creationId xmlns:a16="http://schemas.microsoft.com/office/drawing/2014/main" id="{EDAE24D0-8DD6-D1F9-684F-4DE8F525DC75}"/>
              </a:ext>
            </a:extLst>
          </p:cNvPr>
          <p:cNvSpPr txBox="1"/>
          <p:nvPr/>
        </p:nvSpPr>
        <p:spPr>
          <a:xfrm>
            <a:off x="5831839" y="1940560"/>
            <a:ext cx="6360159" cy="4154984"/>
          </a:xfrm>
          <a:prstGeom prst="rect">
            <a:avLst/>
          </a:prstGeom>
          <a:noFill/>
        </p:spPr>
        <p:txBody>
          <a:bodyPr wrap="square" rtlCol="0">
            <a:spAutoFit/>
          </a:bodyPr>
          <a:lstStyle/>
          <a:p>
            <a:r>
              <a:rPr lang="en-US" sz="2400" dirty="0"/>
              <a:t>Maximum 30 minute-per-week to turn </a:t>
            </a:r>
          </a:p>
          <a:p>
            <a:r>
              <a:rPr lang="en-US" sz="2400" dirty="0"/>
              <a:t>Tiny Topics </a:t>
            </a:r>
          </a:p>
          <a:p>
            <a:pPr marL="342900" indent="-342900">
              <a:buFont typeface="Arial" panose="020B0604020202020204" pitchFamily="34" charset="0"/>
              <a:buChar char="•"/>
            </a:pPr>
            <a:r>
              <a:rPr lang="en-US" sz="2400" dirty="0"/>
              <a:t>Today I Learned Notes</a:t>
            </a:r>
          </a:p>
          <a:p>
            <a:pPr marL="342900" indent="-342900">
              <a:buFont typeface="Arial" panose="020B0604020202020204" pitchFamily="34" charset="0"/>
              <a:buChar char="•"/>
            </a:pPr>
            <a:r>
              <a:rPr lang="en-US" sz="2400" dirty="0"/>
              <a:t>Quick Fixes</a:t>
            </a:r>
          </a:p>
          <a:p>
            <a:pPr marL="342900" indent="-342900">
              <a:buFont typeface="Arial" panose="020B0604020202020204" pitchFamily="34" charset="0"/>
              <a:buChar char="•"/>
            </a:pPr>
            <a:r>
              <a:rPr lang="en-US" sz="2400" dirty="0"/>
              <a:t>Small Demos</a:t>
            </a:r>
            <a:br>
              <a:rPr lang="en-US" sz="2400" dirty="0"/>
            </a:br>
            <a:endParaRPr lang="en-US" sz="2400" dirty="0"/>
          </a:p>
          <a:p>
            <a:r>
              <a:rPr lang="en-US" sz="2400" dirty="0"/>
              <a:t>Into Big Opportunities</a:t>
            </a:r>
          </a:p>
          <a:p>
            <a:pPr marL="342900" indent="-342900">
              <a:buFont typeface="Arial" panose="020B0604020202020204" pitchFamily="34" charset="0"/>
              <a:buChar char="•"/>
            </a:pPr>
            <a:r>
              <a:rPr lang="en-US" sz="2400" dirty="0"/>
              <a:t>Blogs</a:t>
            </a:r>
          </a:p>
          <a:p>
            <a:pPr marL="342900" indent="-342900">
              <a:buFont typeface="Arial" panose="020B0604020202020204" pitchFamily="34" charset="0"/>
              <a:buChar char="•"/>
            </a:pPr>
            <a:r>
              <a:rPr lang="en-US" sz="2400" dirty="0"/>
              <a:t>Sessions</a:t>
            </a:r>
          </a:p>
          <a:p>
            <a:pPr marL="342900" indent="-342900">
              <a:buFont typeface="Arial" panose="020B0604020202020204" pitchFamily="34" charset="0"/>
              <a:buChar char="•"/>
            </a:pPr>
            <a:r>
              <a:rPr lang="en-US" sz="2400" dirty="0"/>
              <a:t>Collaborations</a:t>
            </a:r>
          </a:p>
          <a:p>
            <a:pPr marL="342900" indent="-342900">
              <a:buFont typeface="Arial" panose="020B0604020202020204" pitchFamily="34" charset="0"/>
              <a:buChar char="•"/>
            </a:pPr>
            <a:r>
              <a:rPr lang="en-US" sz="2400" dirty="0"/>
              <a:t>Visibility</a:t>
            </a:r>
          </a:p>
        </p:txBody>
      </p:sp>
      <p:pic>
        <p:nvPicPr>
          <p:cNvPr id="8" name="Picture 7" descr="A group of people in clothing in the snow&#10;&#10;AI-generated content may be incorrect.">
            <a:extLst>
              <a:ext uri="{FF2B5EF4-FFF2-40B4-BE49-F238E27FC236}">
                <a16:creationId xmlns:a16="http://schemas.microsoft.com/office/drawing/2014/main" id="{A9A60C7C-8CB6-9675-CC20-9395A69711CD}"/>
              </a:ext>
            </a:extLst>
          </p:cNvPr>
          <p:cNvPicPr>
            <a:picLocks noChangeAspect="1"/>
          </p:cNvPicPr>
          <p:nvPr/>
        </p:nvPicPr>
        <p:blipFill>
          <a:blip r:embed="rId5"/>
          <a:stretch>
            <a:fillRect/>
          </a:stretch>
        </p:blipFill>
        <p:spPr>
          <a:xfrm>
            <a:off x="341630" y="2028507"/>
            <a:ext cx="5144770" cy="2520937"/>
          </a:xfrm>
          <a:prstGeom prst="rect">
            <a:avLst/>
          </a:prstGeom>
        </p:spPr>
      </p:pic>
    </p:spTree>
    <p:extLst>
      <p:ext uri="{BB962C8B-B14F-4D97-AF65-F5344CB8AC3E}">
        <p14:creationId xmlns:p14="http://schemas.microsoft.com/office/powerpoint/2010/main" val="1800032408"/>
      </p:ext>
    </p:extLst>
  </p:cSld>
  <p:clrMapOvr>
    <a:masterClrMapping/>
  </p:clrMapOvr>
</p:sld>
</file>

<file path=ppt/theme/theme1.xml><?xml version="1.0" encoding="utf-8"?>
<a:theme xmlns:a="http://schemas.openxmlformats.org/drawingml/2006/main" name="Data On Wheels PPT Theme">
  <a:themeElements>
    <a:clrScheme name="Custom 1">
      <a:dk1>
        <a:sysClr val="windowText" lastClr="000000"/>
      </a:dk1>
      <a:lt1>
        <a:sysClr val="window" lastClr="FFFFFF"/>
      </a:lt1>
      <a:dk2>
        <a:srgbClr val="4D671B"/>
      </a:dk2>
      <a:lt2>
        <a:srgbClr val="EBEBEB"/>
      </a:lt2>
      <a:accent1>
        <a:srgbClr val="2A5010"/>
      </a:accent1>
      <a:accent2>
        <a:srgbClr val="2A5010"/>
      </a:accent2>
      <a:accent3>
        <a:srgbClr val="E6B91E"/>
      </a:accent3>
      <a:accent4>
        <a:srgbClr val="E76618"/>
      </a:accent4>
      <a:accent5>
        <a:srgbClr val="C42F1A"/>
      </a:accent5>
      <a:accent6>
        <a:srgbClr val="918655"/>
      </a:accent6>
      <a:hlink>
        <a:srgbClr val="99CA3C"/>
      </a:hlink>
      <a:folHlink>
        <a:srgbClr val="B9D181"/>
      </a:folHlink>
    </a:clrScheme>
    <a:fontScheme name="Custom 1">
      <a:majorFont>
        <a:latin typeface="OpenDyslexic"/>
        <a:ea typeface=""/>
        <a:cs typeface=""/>
      </a:majorFont>
      <a:minorFont>
        <a:latin typeface="OpenDyslexicAl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On Wheels PPT Theme" id="{3245D407-ADFC-47EF-B19D-7D61E4A80FA5}" vid="{CE47AB8E-A03C-409E-A09E-95B4D28DC8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28B1FF-B783-4735-8B92-54E899FCF9CC}">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de999e9-4172-4c67-9dfb-7a2bdf2ec9fe" xsi:nil="true"/>
    <lcf76f155ced4ddcb4097134ff3c332f xmlns="597c0f75-850a-4631-bfec-0dfc22554463">
      <Terms xmlns="http://schemas.microsoft.com/office/infopath/2007/PartnerControls"/>
    </lcf76f155ced4ddcb4097134ff3c332f>
    <Owner xmlns="597c0f75-850a-4631-bfec-0dfc22554463">
      <UserInfo>
        <DisplayName/>
        <AccountId xsi:nil="true"/>
        <AccountType/>
      </UserInfo>
    </Owner>
    <AreaofExpertise xmlns="597c0f75-850a-4631-bfec-0dfc22554463" xsi:nil="true"/>
    <ModuleID xmlns="597c0f75-850a-4631-bfec-0dfc22554463">N/S</ModuleID>
    <_Flow_SignoffStatus xmlns="597c0f75-850a-4631-bfec-0dfc22554463" xsi:nil="true"/>
    <Archive xmlns="597c0f75-850a-4631-bfec-0dfc22554463">false</Archiv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497A3D7617504B977B8187B9BC83AE" ma:contentTypeVersion="21" ma:contentTypeDescription="Create a new document." ma:contentTypeScope="" ma:versionID="150874b74f4caff4db47f7a2c40fbc04">
  <xsd:schema xmlns:xsd="http://www.w3.org/2001/XMLSchema" xmlns:xs="http://www.w3.org/2001/XMLSchema" xmlns:p="http://schemas.microsoft.com/office/2006/metadata/properties" xmlns:ns2="2de999e9-4172-4c67-9dfb-7a2bdf2ec9fe" xmlns:ns3="597c0f75-850a-4631-bfec-0dfc22554463" targetNamespace="http://schemas.microsoft.com/office/2006/metadata/properties" ma:root="true" ma:fieldsID="73f62a5a3b6dcadfd6ecee10f71c01f1" ns2:_="" ns3:_="">
    <xsd:import namespace="2de999e9-4172-4c67-9dfb-7a2bdf2ec9fe"/>
    <xsd:import namespace="597c0f75-850a-4631-bfec-0dfc2255446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lcf76f155ced4ddcb4097134ff3c332f" minOccurs="0"/>
                <xsd:element ref="ns2:TaxCatchAll" minOccurs="0"/>
                <xsd:element ref="ns3:MediaServiceSearchProperties" minOccurs="0"/>
                <xsd:element ref="ns3:MediaServiceObjectDetectorVersions" minOccurs="0"/>
                <xsd:element ref="ns3:_Flow_SignoffStatus" minOccurs="0"/>
                <xsd:element ref="ns3:MediaServiceDateTaken" minOccurs="0"/>
                <xsd:element ref="ns3:MediaLengthInSeconds" minOccurs="0"/>
                <xsd:element ref="ns3:MediaServiceLocation" minOccurs="0"/>
                <xsd:element ref="ns3:AreaofExpertise" minOccurs="0"/>
                <xsd:element ref="ns3:Owner" minOccurs="0"/>
                <xsd:element ref="ns3:ModuleID" minOccurs="0"/>
                <xsd:element ref="ns3:Archiv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e999e9-4172-4c67-9dfb-7a2bdf2ec9f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17" nillable="true" ma:displayName="Taxonomy Catch All Column" ma:hidden="true" ma:list="{3ee17c9e-5d82-41ff-9f8e-3f5a1f7119a8}" ma:internalName="TaxCatchAll" ma:showField="CatchAllData" ma:web="2de999e9-4172-4c67-9dfb-7a2bdf2ec9f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7c0f75-850a-4631-bfec-0dfc2255446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13beb978-957d-46a2-9a24-771190ada31c"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element name="AreaofExpertise" ma:index="24" nillable="true" ma:displayName="Area of Expertise" ma:description="Specify the Area of Expertise relevant to this content." ma:format="Dropdown" ma:internalName="AreaofExpertise">
      <xsd:complexType>
        <xsd:complexContent>
          <xsd:extension base="dms:MultiChoice">
            <xsd:sequence>
              <xsd:element name="Value" maxOccurs="unbounded" minOccurs="0" nillable="true">
                <xsd:simpleType>
                  <xsd:restriction base="dms:Choice">
                    <xsd:enumeration value="Analytics &amp; BI"/>
                    <xsd:enumeration value="Process Improvement &amp; Automation"/>
                    <xsd:enumeration value="Data Platforms &amp; Architecture"/>
                    <xsd:enumeration value="Consulting Excellence"/>
                    <xsd:enumeration value="Customer Relationships"/>
                    <xsd:enumeration value="Developing Others"/>
                    <xsd:enumeration value="P3 Know How"/>
                  </xsd:restriction>
                </xsd:simpleType>
              </xsd:element>
            </xsd:sequence>
          </xsd:extension>
        </xsd:complexContent>
      </xsd:complexType>
    </xsd:element>
    <xsd:element name="Owner" ma:index="25" nillable="true" ma:displayName="Owner" ma:description="Typically the person who created it"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oduleID" ma:index="26" nillable="true" ma:displayName="Module ID" ma:default="N/S" ma:description="e.g. 2Q24-001&#10;Use to group content - e.g. if a module includes a video and and article, they can both have the same module number to be grouped together." ma:format="Dropdown" ma:internalName="ModuleID">
      <xsd:simpleType>
        <xsd:restriction base="dms:Text">
          <xsd:maxLength value="255"/>
        </xsd:restriction>
      </xsd:simpleType>
    </xsd:element>
    <xsd:element name="Archive" ma:index="27" nillable="true" ma:displayName="Archive" ma:default="0" ma:format="Dropdown" ma:internalName="Archiv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4F7A3F-3798-4938-AB09-6FE2A4B878A4}">
  <ds:schemaRefs>
    <ds:schemaRef ds:uri="http://purl.org/dc/terms/"/>
    <ds:schemaRef ds:uri="http://schemas.openxmlformats.org/package/2006/metadata/core-properties"/>
    <ds:schemaRef ds:uri="597c0f75-850a-4631-bfec-0dfc22554463"/>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2de999e9-4172-4c67-9dfb-7a2bdf2ec9fe"/>
    <ds:schemaRef ds:uri="http://schemas.microsoft.com/office/2006/metadata/properties"/>
  </ds:schemaRefs>
</ds:datastoreItem>
</file>

<file path=customXml/itemProps2.xml><?xml version="1.0" encoding="utf-8"?>
<ds:datastoreItem xmlns:ds="http://schemas.openxmlformats.org/officeDocument/2006/customXml" ds:itemID="{30AF728A-9689-42E9-946C-DC0C31BDD1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e999e9-4172-4c67-9dfb-7a2bdf2ec9fe"/>
    <ds:schemaRef ds:uri="597c0f75-850a-4631-bfec-0dfc225544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9ED252-A91E-4C11-82AF-AC9C14ABA5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Data On Wheels PPT Theme</Template>
  <TotalTime>8781</TotalTime>
  <Words>984</Words>
  <Application>Microsoft Office PowerPoint</Application>
  <PresentationFormat>Widescreen</PresentationFormat>
  <Paragraphs>149</Paragraphs>
  <Slides>23</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Aptos</vt:lpstr>
      <vt:lpstr>Arial</vt:lpstr>
      <vt:lpstr>Inter UI</vt:lpstr>
      <vt:lpstr>OpenDyslexic</vt:lpstr>
      <vt:lpstr>OpenDyslexicAlta</vt:lpstr>
      <vt:lpstr>Space Grotesk</vt:lpstr>
      <vt:lpstr>Space Grotesk Light</vt:lpstr>
      <vt:lpstr>Space Grotesk Medium</vt:lpstr>
      <vt:lpstr>Wingdings</vt:lpstr>
      <vt:lpstr>Data On Wheels PPT Theme</vt:lpstr>
      <vt:lpstr>Mastering the Content Snowball  Turning Tiny Efforts into Big Opportunities</vt:lpstr>
      <vt:lpstr>About Me ~ Kristyna Ferris</vt:lpstr>
      <vt:lpstr>Why Should I Speak/Blog?</vt:lpstr>
      <vt:lpstr>Why Should I Speak/Blog?</vt:lpstr>
      <vt:lpstr>What is holding you back?</vt:lpstr>
      <vt:lpstr>Stock Your Toolbelt</vt:lpstr>
      <vt:lpstr>Create YOUR Brand!</vt:lpstr>
      <vt:lpstr>The Tiny Topic Picker</vt:lpstr>
      <vt:lpstr>The Content Snowball</vt:lpstr>
      <vt:lpstr>The LEGO Method</vt:lpstr>
      <vt:lpstr>Exercise Time!</vt:lpstr>
      <vt:lpstr>Blogging – Free(ish) Options</vt:lpstr>
      <vt:lpstr>Blogging – Strategies</vt:lpstr>
      <vt:lpstr>Blogging – DEMO!</vt:lpstr>
      <vt:lpstr>Speaking – Use Sessionize &amp; GitHub</vt:lpstr>
      <vt:lpstr>Speaking – Accessibility Strategies</vt:lpstr>
      <vt:lpstr>Speaking – Talking Strategies</vt:lpstr>
      <vt:lpstr>Speaking – Talking Strategies Continued</vt:lpstr>
      <vt:lpstr>Speaking – DEMO!</vt:lpstr>
      <vt:lpstr>Sneaky Success Killers</vt:lpstr>
      <vt:lpstr>Tracking Success Successfully</vt:lpstr>
      <vt:lpstr>Questions?</vt:lpstr>
      <vt:lpstr>Don’t forget to connect, 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Bernard</dc:creator>
  <cp:lastModifiedBy>Kristyna Ferris</cp:lastModifiedBy>
  <cp:revision>179</cp:revision>
  <dcterms:created xsi:type="dcterms:W3CDTF">2024-07-02T16:04:35Z</dcterms:created>
  <dcterms:modified xsi:type="dcterms:W3CDTF">2025-09-08T22:47:25Z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0x010100AA497A3D7617504B977B8187B9BC83AE</vt:lpwstr>
  </property>
  <property fmtid="{D5CDD505-2E9C-101B-9397-08002B2CF9AE}" pid="3" name="MediaServiceImageTags">
    <vt:lpwstr/>
  </property>
</Properties>
</file>